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5" r:id="rId2"/>
    <p:sldId id="266" r:id="rId3"/>
    <p:sldId id="272" r:id="rId4"/>
    <p:sldId id="257" r:id="rId5"/>
    <p:sldId id="258" r:id="rId6"/>
    <p:sldId id="259" r:id="rId7"/>
    <p:sldId id="261" r:id="rId8"/>
    <p:sldId id="262" r:id="rId9"/>
    <p:sldId id="263" r:id="rId10"/>
    <p:sldId id="264" r:id="rId11"/>
    <p:sldId id="265" r:id="rId12"/>
    <p:sldId id="256" r:id="rId13"/>
    <p:sldId id="267" r:id="rId14"/>
    <p:sldId id="268" r:id="rId15"/>
    <p:sldId id="269" r:id="rId16"/>
    <p:sldId id="271" r:id="rId17"/>
    <p:sldId id="274" r:id="rId18"/>
    <p:sldId id="276" r:id="rId19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-466" y="-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58C7-1B6F-4187-B7F1-A69F15DAAB0D}" type="datetimeFigureOut">
              <a:rPr lang="lt-LT" smtClean="0"/>
              <a:pPr/>
              <a:t>2019.12.04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71F0F-AA68-482D-AA6F-DD99124C951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1178979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58C7-1B6F-4187-B7F1-A69F15DAAB0D}" type="datetimeFigureOut">
              <a:rPr lang="lt-LT" smtClean="0"/>
              <a:pPr/>
              <a:t>2019.12.04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71F0F-AA68-482D-AA6F-DD99124C951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689239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58C7-1B6F-4187-B7F1-A69F15DAAB0D}" type="datetimeFigureOut">
              <a:rPr lang="lt-LT" smtClean="0"/>
              <a:pPr/>
              <a:t>2019.12.04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71F0F-AA68-482D-AA6F-DD99124C951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45613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58C7-1B6F-4187-B7F1-A69F15DAAB0D}" type="datetimeFigureOut">
              <a:rPr lang="lt-LT" smtClean="0"/>
              <a:pPr/>
              <a:t>2019.12.04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71F0F-AA68-482D-AA6F-DD99124C951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442044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58C7-1B6F-4187-B7F1-A69F15DAAB0D}" type="datetimeFigureOut">
              <a:rPr lang="lt-LT" smtClean="0"/>
              <a:pPr/>
              <a:t>2019.12.04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71F0F-AA68-482D-AA6F-DD99124C951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2995318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58C7-1B6F-4187-B7F1-A69F15DAAB0D}" type="datetimeFigureOut">
              <a:rPr lang="lt-LT" smtClean="0"/>
              <a:pPr/>
              <a:t>2019.12.04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71F0F-AA68-482D-AA6F-DD99124C951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3325921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58C7-1B6F-4187-B7F1-A69F15DAAB0D}" type="datetimeFigureOut">
              <a:rPr lang="lt-LT" smtClean="0"/>
              <a:pPr/>
              <a:t>2019.12.04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71F0F-AA68-482D-AA6F-DD99124C951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1889134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58C7-1B6F-4187-B7F1-A69F15DAAB0D}" type="datetimeFigureOut">
              <a:rPr lang="lt-LT" smtClean="0"/>
              <a:pPr/>
              <a:t>2019.12.04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71F0F-AA68-482D-AA6F-DD99124C951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2348092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58C7-1B6F-4187-B7F1-A69F15DAAB0D}" type="datetimeFigureOut">
              <a:rPr lang="lt-LT" smtClean="0"/>
              <a:pPr/>
              <a:t>2019.12.04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71F0F-AA68-482D-AA6F-DD99124C951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1830880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58C7-1B6F-4187-B7F1-A69F15DAAB0D}" type="datetimeFigureOut">
              <a:rPr lang="lt-LT" smtClean="0"/>
              <a:pPr/>
              <a:t>2019.12.04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71F0F-AA68-482D-AA6F-DD99124C951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2826810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58C7-1B6F-4187-B7F1-A69F15DAAB0D}" type="datetimeFigureOut">
              <a:rPr lang="lt-LT" smtClean="0"/>
              <a:pPr/>
              <a:t>2019.12.04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71F0F-AA68-482D-AA6F-DD99124C951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82988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58C7-1B6F-4187-B7F1-A69F15DAAB0D}" type="datetimeFigureOut">
              <a:rPr lang="lt-LT" smtClean="0"/>
              <a:pPr/>
              <a:t>2019.12.04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71F0F-AA68-482D-AA6F-DD99124C951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19466135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58C7-1B6F-4187-B7F1-A69F15DAAB0D}" type="datetimeFigureOut">
              <a:rPr lang="lt-LT" smtClean="0"/>
              <a:pPr/>
              <a:t>2019.12.04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71F0F-AA68-482D-AA6F-DD99124C951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6413665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58C7-1B6F-4187-B7F1-A69F15DAAB0D}" type="datetimeFigureOut">
              <a:rPr lang="lt-LT" smtClean="0"/>
              <a:pPr/>
              <a:t>2019.12.04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71F0F-AA68-482D-AA6F-DD99124C951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28186124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58C7-1B6F-4187-B7F1-A69F15DAAB0D}" type="datetimeFigureOut">
              <a:rPr lang="lt-LT" smtClean="0"/>
              <a:pPr/>
              <a:t>2019.12.04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71F0F-AA68-482D-AA6F-DD99124C951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12653268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8B58C7-1B6F-4187-B7F1-A69F15DAAB0D}" type="datetimeFigureOut">
              <a:rPr lang="lt-LT" smtClean="0"/>
              <a:pPr/>
              <a:t>2019.12.04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371F0F-AA68-482D-AA6F-DD99124C951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295179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8B58C7-1B6F-4187-B7F1-A69F15DAAB0D}" type="datetimeFigureOut">
              <a:rPr lang="lt-LT" smtClean="0"/>
              <a:pPr/>
              <a:t>2019.12.04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1B371F0F-AA68-482D-AA6F-DD99124C951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xmlns="" val="1174740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0" y="-1"/>
            <a:ext cx="9642764" cy="6858001"/>
          </a:xfrm>
        </p:spPr>
        <p:txBody>
          <a:bodyPr/>
          <a:lstStyle/>
          <a:p>
            <a:r>
              <a:rPr lang="lt-LT" sz="2400" b="1" i="1" dirty="0"/>
              <a:t>RESPUBLIKINĖ IKIMOKYKLINIO IR </a:t>
            </a:r>
            <a:r>
              <a:rPr lang="lt-LT" sz="2400" b="1" i="1" dirty="0" smtClean="0"/>
              <a:t>PRIEŠMOKYKLINIO AMŽIAUS</a:t>
            </a:r>
            <a:br>
              <a:rPr lang="lt-LT" sz="2400" b="1" i="1" dirty="0" smtClean="0"/>
            </a:br>
            <a:r>
              <a:rPr lang="lt-LT" sz="2400" b="1" i="1" dirty="0" smtClean="0"/>
              <a:t>VAIKŲ</a:t>
            </a:r>
            <a:r>
              <a:rPr lang="lt-LT" sz="2400" b="1" i="1" dirty="0"/>
              <a:t/>
            </a:r>
            <a:br>
              <a:rPr lang="lt-LT" sz="2400" b="1" i="1" dirty="0"/>
            </a:br>
            <a:r>
              <a:rPr lang="lt-LT" sz="2400" b="1" i="1" dirty="0"/>
              <a:t> </a:t>
            </a:r>
            <a:br>
              <a:rPr lang="lt-LT" sz="2400" b="1" i="1" dirty="0"/>
            </a:br>
            <a:r>
              <a:rPr lang="lt-LT" sz="2400" b="1" i="1" dirty="0"/>
              <a:t>VIRTUALI ŽODINĖS KŪRYBOS IR DAILĖS VAIKŲ </a:t>
            </a:r>
            <a:r>
              <a:rPr lang="lt-LT" sz="2400" b="1" i="1" dirty="0" smtClean="0"/>
              <a:t>DARBŲ PARODA</a:t>
            </a:r>
            <a:r>
              <a:rPr lang="lt-LT" sz="2800" b="1" i="1" dirty="0"/>
              <a:t/>
            </a:r>
            <a:br>
              <a:rPr lang="lt-LT" sz="2800" b="1" i="1" dirty="0"/>
            </a:br>
            <a:r>
              <a:rPr lang="lt-LT" sz="2800" b="1" i="1" dirty="0"/>
              <a:t> </a:t>
            </a:r>
            <a:br>
              <a:rPr lang="lt-LT" sz="2800" b="1" i="1" dirty="0"/>
            </a:br>
            <a:r>
              <a:rPr lang="lt-LT" sz="4000" b="1" i="1" dirty="0" smtClean="0"/>
              <a:t>„</a:t>
            </a:r>
            <a:r>
              <a:rPr lang="lt-LT" sz="4000" b="1" i="1" dirty="0" smtClean="0"/>
              <a:t>RUDUO </a:t>
            </a:r>
            <a:r>
              <a:rPr lang="lt-LT" sz="4000" b="1" i="1" dirty="0"/>
              <a:t>ATEINA LAUKAIS IR MIŠKAIS</a:t>
            </a:r>
            <a:r>
              <a:rPr lang="lt-LT" sz="4000" b="1" i="1" dirty="0" smtClean="0"/>
              <a:t>“</a:t>
            </a:r>
            <a:br>
              <a:rPr lang="lt-LT" sz="4000" b="1" i="1" dirty="0" smtClean="0"/>
            </a:br>
            <a:r>
              <a:rPr lang="lt-LT" sz="4000" b="1" i="1" dirty="0" smtClean="0"/>
              <a:t/>
            </a:r>
            <a:br>
              <a:rPr lang="lt-LT" sz="4000" b="1" i="1" dirty="0" smtClean="0"/>
            </a:br>
            <a:r>
              <a:rPr lang="lt-LT" sz="2400" b="1" i="1" dirty="0" smtClean="0"/>
              <a:t>Vilniaus lopšelis-darželis </a:t>
            </a:r>
            <a:r>
              <a:rPr lang="lt-LT" sz="2400" b="1" i="1" dirty="0" smtClean="0"/>
              <a:t>„</a:t>
            </a:r>
            <a:r>
              <a:rPr lang="lt-LT" sz="2400" b="1" i="1" dirty="0" smtClean="0"/>
              <a:t>Šilelis</a:t>
            </a:r>
            <a:r>
              <a:rPr lang="lt-LT" sz="2400" b="1" i="1" dirty="0" smtClean="0"/>
              <a:t>“</a:t>
            </a:r>
            <a:br>
              <a:rPr lang="lt-LT" sz="2400" b="1" i="1" dirty="0" smtClean="0"/>
            </a:br>
            <a:r>
              <a:rPr lang="lt-LT" sz="2400" b="1" i="1" dirty="0" smtClean="0"/>
              <a:t>2019</a:t>
            </a:r>
            <a:r>
              <a:rPr lang="lt-LT" sz="2400" b="1" i="1" dirty="0"/>
              <a:t/>
            </a:r>
            <a:br>
              <a:rPr lang="lt-LT" sz="2400" b="1" i="1" dirty="0"/>
            </a:br>
            <a:endParaRPr lang="lt-LT" sz="2400" b="1" i="1" dirty="0"/>
          </a:p>
        </p:txBody>
      </p:sp>
    </p:spTree>
    <p:extLst>
      <p:ext uri="{BB962C8B-B14F-4D97-AF65-F5344CB8AC3E}">
        <p14:creationId xmlns:p14="http://schemas.microsoft.com/office/powerpoint/2010/main" xmlns="" val="3786038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700" b="1" dirty="0"/>
              <a:t>KANKORĖŽIS</a:t>
            </a:r>
            <a:endParaRPr lang="lt-LT" sz="1700" dirty="0"/>
          </a:p>
          <a:p>
            <a:pPr marL="0" indent="0">
              <a:buNone/>
            </a:pPr>
            <a:r>
              <a:rPr lang="en-US" sz="1700" dirty="0" err="1" smtClean="0"/>
              <a:t>Mišk</a:t>
            </a:r>
            <a:r>
              <a:rPr lang="lt-LT" sz="1700" dirty="0" smtClean="0"/>
              <a:t>e</a:t>
            </a:r>
            <a:r>
              <a:rPr lang="en-US" sz="1700" dirty="0" smtClean="0"/>
              <a:t> </a:t>
            </a:r>
            <a:r>
              <a:rPr lang="en-US" sz="1700" dirty="0" err="1"/>
              <a:t>buvo</a:t>
            </a:r>
            <a:r>
              <a:rPr lang="en-US" sz="1700" dirty="0"/>
              <a:t> </a:t>
            </a:r>
            <a:r>
              <a:rPr lang="en-US" sz="1700" dirty="0" err="1"/>
              <a:t>toks</a:t>
            </a:r>
            <a:r>
              <a:rPr lang="en-US" sz="1700" dirty="0"/>
              <a:t> </a:t>
            </a:r>
            <a:r>
              <a:rPr lang="en-US" sz="1700" dirty="0" err="1"/>
              <a:t>negražus</a:t>
            </a:r>
            <a:r>
              <a:rPr lang="en-US" sz="1700" dirty="0"/>
              <a:t> </a:t>
            </a:r>
            <a:r>
              <a:rPr lang="en-US" sz="1700" dirty="0" err="1"/>
              <a:t>kankorėžis</a:t>
            </a:r>
            <a:r>
              <a:rPr lang="en-US" sz="1700" dirty="0"/>
              <a:t>. </a:t>
            </a:r>
            <a:r>
              <a:rPr lang="en-US" sz="1700" dirty="0" err="1"/>
              <a:t>Jis</a:t>
            </a:r>
            <a:r>
              <a:rPr lang="en-US" sz="1700" dirty="0"/>
              <a:t> </a:t>
            </a:r>
            <a:r>
              <a:rPr lang="en-US" sz="1700" dirty="0" err="1"/>
              <a:t>buvo</a:t>
            </a:r>
            <a:r>
              <a:rPr lang="en-US" sz="1700" dirty="0"/>
              <a:t> </a:t>
            </a:r>
            <a:r>
              <a:rPr lang="en-US" sz="1700" dirty="0" err="1"/>
              <a:t>liūdnas</a:t>
            </a:r>
            <a:r>
              <a:rPr lang="en-US" sz="1700" dirty="0"/>
              <a:t>, </a:t>
            </a:r>
            <a:r>
              <a:rPr lang="en-US" sz="1700" dirty="0" err="1"/>
              <a:t>nes</a:t>
            </a:r>
            <a:r>
              <a:rPr lang="en-US" sz="1700" dirty="0"/>
              <a:t> </a:t>
            </a:r>
            <a:r>
              <a:rPr lang="en-US" sz="1700" dirty="0" err="1"/>
              <a:t>neturėjo</a:t>
            </a:r>
            <a:r>
              <a:rPr lang="en-US" sz="1700" dirty="0"/>
              <a:t> </a:t>
            </a:r>
            <a:r>
              <a:rPr lang="en-US" sz="1700" dirty="0" err="1"/>
              <a:t>draugo</a:t>
            </a:r>
            <a:r>
              <a:rPr lang="en-US" sz="1700" dirty="0"/>
              <a:t>.   </a:t>
            </a:r>
            <a:r>
              <a:rPr lang="en-US" sz="1700" dirty="0" err="1"/>
              <a:t>Vieną</a:t>
            </a:r>
            <a:r>
              <a:rPr lang="en-US" sz="1700" dirty="0"/>
              <a:t> </a:t>
            </a:r>
            <a:r>
              <a:rPr lang="en-US" sz="1700" dirty="0" err="1"/>
              <a:t>kartą</a:t>
            </a:r>
            <a:r>
              <a:rPr lang="en-US" sz="1700" dirty="0"/>
              <a:t> </a:t>
            </a:r>
            <a:r>
              <a:rPr lang="en-US" sz="1700" dirty="0" err="1"/>
              <a:t>jis</a:t>
            </a:r>
            <a:r>
              <a:rPr lang="en-US" sz="1700" dirty="0"/>
              <a:t> </a:t>
            </a:r>
            <a:r>
              <a:rPr lang="en-US" sz="1700" dirty="0" err="1"/>
              <a:t>sutiko</a:t>
            </a:r>
            <a:r>
              <a:rPr lang="en-US" sz="1700" dirty="0"/>
              <a:t> </a:t>
            </a:r>
            <a:r>
              <a:rPr lang="en-US" sz="1700" dirty="0" err="1"/>
              <a:t>voverėlę</a:t>
            </a:r>
            <a:r>
              <a:rPr lang="en-US" sz="1700" dirty="0"/>
              <a:t>.  O </a:t>
            </a:r>
            <a:r>
              <a:rPr lang="en-US" sz="1700" dirty="0" err="1"/>
              <a:t>voverėlė</a:t>
            </a:r>
            <a:r>
              <a:rPr lang="en-US" sz="1700" dirty="0"/>
              <a:t> </a:t>
            </a:r>
            <a:r>
              <a:rPr lang="en-US" sz="1700" dirty="0" err="1"/>
              <a:t>paklausė</a:t>
            </a:r>
            <a:r>
              <a:rPr lang="en-US" sz="1700" dirty="0"/>
              <a:t>:</a:t>
            </a:r>
            <a:endParaRPr lang="lt-LT" sz="1700" dirty="0"/>
          </a:p>
          <a:p>
            <a:pPr marL="0" lvl="0" indent="0">
              <a:buNone/>
            </a:pPr>
            <a:r>
              <a:rPr lang="en-US" sz="1700" dirty="0" err="1"/>
              <a:t>Kodėl</a:t>
            </a:r>
            <a:r>
              <a:rPr lang="en-US" sz="1700" dirty="0"/>
              <a:t> </a:t>
            </a:r>
            <a:r>
              <a:rPr lang="en-US" sz="1700" dirty="0" err="1"/>
              <a:t>tu</a:t>
            </a:r>
            <a:r>
              <a:rPr lang="en-US" sz="1700" dirty="0"/>
              <a:t> </a:t>
            </a:r>
            <a:r>
              <a:rPr lang="en-US" sz="1700" dirty="0" err="1"/>
              <a:t>toks</a:t>
            </a:r>
            <a:r>
              <a:rPr lang="en-US" sz="1700" dirty="0"/>
              <a:t> </a:t>
            </a:r>
            <a:r>
              <a:rPr lang="en-US" sz="1700" dirty="0" err="1"/>
              <a:t>liūdnas</a:t>
            </a:r>
            <a:r>
              <a:rPr lang="en-US" sz="1700" dirty="0"/>
              <a:t>?</a:t>
            </a:r>
            <a:endParaRPr lang="lt-LT" sz="1700" dirty="0"/>
          </a:p>
          <a:p>
            <a:pPr marL="0" indent="0">
              <a:buNone/>
            </a:pPr>
            <a:r>
              <a:rPr lang="en-US" sz="1700" dirty="0"/>
              <a:t> </a:t>
            </a:r>
            <a:r>
              <a:rPr lang="en-US" sz="1700" dirty="0" err="1"/>
              <a:t>Pasakė</a:t>
            </a:r>
            <a:r>
              <a:rPr lang="en-US" sz="1700" dirty="0"/>
              <a:t> </a:t>
            </a:r>
            <a:r>
              <a:rPr lang="en-US" sz="1700" dirty="0" err="1"/>
              <a:t>kankorėžis</a:t>
            </a:r>
            <a:r>
              <a:rPr lang="en-US" sz="1700" dirty="0"/>
              <a:t> </a:t>
            </a:r>
            <a:r>
              <a:rPr lang="en-US" sz="1700" dirty="0" err="1"/>
              <a:t>voverėlei</a:t>
            </a:r>
            <a:r>
              <a:rPr lang="en-US" sz="1700" dirty="0"/>
              <a:t>, </a:t>
            </a:r>
            <a:r>
              <a:rPr lang="en-US" sz="1700" dirty="0" err="1"/>
              <a:t>kad</a:t>
            </a:r>
            <a:r>
              <a:rPr lang="en-US" sz="1700" dirty="0"/>
              <a:t> </a:t>
            </a:r>
            <a:r>
              <a:rPr lang="en-US" sz="1700" dirty="0" err="1"/>
              <a:t>nori</a:t>
            </a:r>
            <a:r>
              <a:rPr lang="en-US" sz="1700" dirty="0"/>
              <a:t> </a:t>
            </a:r>
            <a:r>
              <a:rPr lang="en-US" sz="1700" dirty="0" err="1"/>
              <a:t>būti</a:t>
            </a:r>
            <a:r>
              <a:rPr lang="en-US" sz="1700" dirty="0"/>
              <a:t> </a:t>
            </a:r>
            <a:r>
              <a:rPr lang="en-US" sz="1700" dirty="0" err="1"/>
              <a:t>gražus</a:t>
            </a:r>
            <a:r>
              <a:rPr lang="en-US" sz="1700" dirty="0"/>
              <a:t>, </a:t>
            </a:r>
            <a:r>
              <a:rPr lang="en-US" sz="1700" dirty="0" err="1"/>
              <a:t>toks</a:t>
            </a:r>
            <a:r>
              <a:rPr lang="en-US" sz="1700" dirty="0"/>
              <a:t> </a:t>
            </a:r>
            <a:r>
              <a:rPr lang="en-US" sz="1700" dirty="0" err="1"/>
              <a:t>kaip</a:t>
            </a:r>
            <a:r>
              <a:rPr lang="en-US" sz="1700" dirty="0"/>
              <a:t> </a:t>
            </a:r>
            <a:r>
              <a:rPr lang="en-US" sz="1700" dirty="0" err="1"/>
              <a:t>gėlytės</a:t>
            </a:r>
            <a:r>
              <a:rPr lang="en-US" sz="1700" dirty="0"/>
              <a:t> </a:t>
            </a:r>
            <a:r>
              <a:rPr lang="en-US" sz="1700" dirty="0" err="1"/>
              <a:t>ir</a:t>
            </a:r>
            <a:r>
              <a:rPr lang="en-US" sz="1700" dirty="0"/>
              <a:t> </a:t>
            </a:r>
            <a:r>
              <a:rPr lang="en-US" sz="1700" dirty="0" err="1"/>
              <a:t>turėti</a:t>
            </a:r>
            <a:r>
              <a:rPr lang="en-US" sz="1700" dirty="0"/>
              <a:t> </a:t>
            </a:r>
            <a:r>
              <a:rPr lang="en-US" sz="1700" dirty="0" err="1"/>
              <a:t>draugą</a:t>
            </a:r>
            <a:r>
              <a:rPr lang="en-US" sz="1700" dirty="0"/>
              <a:t>. Tada </a:t>
            </a:r>
            <a:r>
              <a:rPr lang="en-US" sz="1700" dirty="0" err="1"/>
              <a:t>voverėlė</a:t>
            </a:r>
            <a:r>
              <a:rPr lang="en-US" sz="1700" dirty="0"/>
              <a:t> </a:t>
            </a:r>
            <a:r>
              <a:rPr lang="en-US" sz="1700" dirty="0" err="1"/>
              <a:t>pasakė</a:t>
            </a:r>
            <a:r>
              <a:rPr lang="en-US" sz="1700" dirty="0"/>
              <a:t>: </a:t>
            </a:r>
            <a:endParaRPr lang="lt-LT" sz="1700" dirty="0"/>
          </a:p>
          <a:p>
            <a:pPr marL="0" lvl="0" indent="0">
              <a:buNone/>
            </a:pPr>
            <a:r>
              <a:rPr lang="en-US" sz="1700" dirty="0" err="1"/>
              <a:t>Ateik</a:t>
            </a:r>
            <a:r>
              <a:rPr lang="en-US" sz="1700" dirty="0"/>
              <a:t> pas mane, </a:t>
            </a:r>
            <a:r>
              <a:rPr lang="en-US" sz="1700" dirty="0" err="1"/>
              <a:t>aš</a:t>
            </a:r>
            <a:r>
              <a:rPr lang="en-US" sz="1700" dirty="0"/>
              <a:t> </a:t>
            </a:r>
            <a:r>
              <a:rPr lang="en-US" sz="1700" dirty="0" err="1"/>
              <a:t>tave</a:t>
            </a:r>
            <a:r>
              <a:rPr lang="en-US" sz="1700" dirty="0"/>
              <a:t> </a:t>
            </a:r>
            <a:r>
              <a:rPr lang="en-US" sz="1700" dirty="0" err="1"/>
              <a:t>pagrąžinsiu</a:t>
            </a:r>
            <a:r>
              <a:rPr lang="en-US" sz="1700" dirty="0"/>
              <a:t>, nu </a:t>
            </a:r>
            <a:r>
              <a:rPr lang="en-US" sz="1700" dirty="0" err="1"/>
              <a:t>reiškia</a:t>
            </a:r>
            <a:r>
              <a:rPr lang="en-US" sz="1700" dirty="0"/>
              <a:t> </a:t>
            </a:r>
            <a:r>
              <a:rPr lang="en-US" sz="1700" dirty="0" err="1"/>
              <a:t>papuošiu</a:t>
            </a:r>
            <a:r>
              <a:rPr lang="en-US" sz="1700" dirty="0"/>
              <a:t>. </a:t>
            </a:r>
            <a:r>
              <a:rPr lang="en-US" sz="1700" dirty="0" err="1"/>
              <a:t>Aš</a:t>
            </a:r>
            <a:r>
              <a:rPr lang="en-US" sz="1700" dirty="0"/>
              <a:t> </a:t>
            </a:r>
            <a:r>
              <a:rPr lang="en-US" sz="1700" dirty="0" err="1"/>
              <a:t>turiu</a:t>
            </a:r>
            <a:r>
              <a:rPr lang="en-US" sz="1700" dirty="0"/>
              <a:t> </a:t>
            </a:r>
            <a:r>
              <a:rPr lang="en-US" sz="1700" dirty="0" err="1"/>
              <a:t>daug</a:t>
            </a:r>
            <a:r>
              <a:rPr lang="en-US" sz="1700" dirty="0"/>
              <a:t> </a:t>
            </a:r>
            <a:r>
              <a:rPr lang="en-US" sz="1700" dirty="0" err="1"/>
              <a:t>dažų</a:t>
            </a:r>
            <a:r>
              <a:rPr lang="en-US" sz="1700" dirty="0"/>
              <a:t>, </a:t>
            </a:r>
            <a:r>
              <a:rPr lang="en-US" sz="1700" dirty="0" err="1"/>
              <a:t>spalvotų</a:t>
            </a:r>
            <a:r>
              <a:rPr lang="en-US" sz="1700" dirty="0"/>
              <a:t>.</a:t>
            </a:r>
            <a:endParaRPr lang="lt-LT" sz="1700" dirty="0"/>
          </a:p>
          <a:p>
            <a:pPr marL="0" indent="0">
              <a:buNone/>
            </a:pPr>
            <a:r>
              <a:rPr lang="en-US" sz="1700" dirty="0"/>
              <a:t>Ir </a:t>
            </a:r>
            <a:r>
              <a:rPr lang="en-US" sz="1700" dirty="0" err="1"/>
              <a:t>kankorėžis</a:t>
            </a:r>
            <a:r>
              <a:rPr lang="en-US" sz="1700" dirty="0"/>
              <a:t> </a:t>
            </a:r>
            <a:r>
              <a:rPr lang="en-US" sz="1700" dirty="0" err="1"/>
              <a:t>atėjo</a:t>
            </a:r>
            <a:r>
              <a:rPr lang="en-US" sz="1700" dirty="0"/>
              <a:t>. Ir </a:t>
            </a:r>
            <a:r>
              <a:rPr lang="en-US" sz="1700" dirty="0" err="1"/>
              <a:t>atėjo</a:t>
            </a:r>
            <a:r>
              <a:rPr lang="en-US" sz="1700" dirty="0"/>
              <a:t> </a:t>
            </a:r>
            <a:r>
              <a:rPr lang="en-US" sz="1700" dirty="0" err="1"/>
              <a:t>daug</a:t>
            </a:r>
            <a:r>
              <a:rPr lang="en-US" sz="1700" dirty="0"/>
              <a:t> </a:t>
            </a:r>
            <a:r>
              <a:rPr lang="en-US" sz="1700" dirty="0" err="1" smtClean="0"/>
              <a:t>kankorėži</a:t>
            </a:r>
            <a:r>
              <a:rPr lang="lt-LT" sz="1700" dirty="0" smtClean="0"/>
              <a:t>ų</a:t>
            </a:r>
            <a:r>
              <a:rPr lang="en-US" sz="1700" dirty="0" smtClean="0"/>
              <a:t>. </a:t>
            </a:r>
            <a:r>
              <a:rPr lang="en-US" sz="1700" dirty="0" err="1"/>
              <a:t>Voverėlė</a:t>
            </a:r>
            <a:r>
              <a:rPr lang="en-US" sz="1700" dirty="0"/>
              <a:t> </a:t>
            </a:r>
            <a:r>
              <a:rPr lang="en-US" sz="1700" dirty="0" err="1"/>
              <a:t>juos</a:t>
            </a:r>
            <a:r>
              <a:rPr lang="en-US" sz="1700" dirty="0"/>
              <a:t> </a:t>
            </a:r>
            <a:r>
              <a:rPr lang="en-US" sz="1700" dirty="0" err="1"/>
              <a:t>nudažė</a:t>
            </a:r>
            <a:r>
              <a:rPr lang="en-US" sz="1700" dirty="0"/>
              <a:t> </a:t>
            </a:r>
            <a:r>
              <a:rPr lang="en-US" sz="1700" dirty="0" err="1"/>
              <a:t>visokiom</a:t>
            </a:r>
            <a:r>
              <a:rPr lang="en-US" sz="1700" dirty="0"/>
              <a:t> </a:t>
            </a:r>
            <a:r>
              <a:rPr lang="en-US" sz="1700" dirty="0" err="1"/>
              <a:t>spalvom</a:t>
            </a:r>
            <a:r>
              <a:rPr lang="en-US" sz="1700" dirty="0"/>
              <a:t> </a:t>
            </a:r>
            <a:r>
              <a:rPr lang="en-US" sz="1700" dirty="0" err="1"/>
              <a:t>ir</a:t>
            </a:r>
            <a:r>
              <a:rPr lang="en-US" sz="1700" dirty="0"/>
              <a:t> </a:t>
            </a:r>
            <a:r>
              <a:rPr lang="en-US" sz="1700" dirty="0" err="1"/>
              <a:t>jie</a:t>
            </a:r>
            <a:r>
              <a:rPr lang="en-US" sz="1700" dirty="0"/>
              <a:t> </a:t>
            </a:r>
            <a:r>
              <a:rPr lang="en-US" sz="1700" dirty="0" err="1"/>
              <a:t>jau</a:t>
            </a:r>
            <a:r>
              <a:rPr lang="en-US" sz="1700" dirty="0"/>
              <a:t> </a:t>
            </a:r>
            <a:r>
              <a:rPr lang="en-US" sz="1700" dirty="0" err="1"/>
              <a:t>buvo</a:t>
            </a:r>
            <a:r>
              <a:rPr lang="en-US" sz="1700" dirty="0"/>
              <a:t> </a:t>
            </a:r>
            <a:r>
              <a:rPr lang="en-US" sz="1700" dirty="0" err="1"/>
              <a:t>gražūs</a:t>
            </a:r>
            <a:r>
              <a:rPr lang="en-US" sz="1700" dirty="0"/>
              <a:t> </a:t>
            </a:r>
            <a:r>
              <a:rPr lang="en-US" sz="1700" dirty="0" err="1"/>
              <a:t>ir</a:t>
            </a:r>
            <a:r>
              <a:rPr lang="en-US" sz="1700" dirty="0"/>
              <a:t> </a:t>
            </a:r>
            <a:r>
              <a:rPr lang="en-US" sz="1700" dirty="0" err="1"/>
              <a:t>draugavo</a:t>
            </a:r>
            <a:r>
              <a:rPr lang="en-US" sz="1700" dirty="0"/>
              <a:t>. Tada </a:t>
            </a:r>
            <a:r>
              <a:rPr lang="en-US" sz="1700" dirty="0" err="1"/>
              <a:t>pralinksmėjo</a:t>
            </a:r>
            <a:r>
              <a:rPr lang="en-US" sz="1700" dirty="0"/>
              <a:t>.  </a:t>
            </a:r>
            <a:r>
              <a:rPr lang="en-US" sz="1700" dirty="0" err="1"/>
              <a:t>Galėjo</a:t>
            </a:r>
            <a:r>
              <a:rPr lang="en-US" sz="1700" dirty="0"/>
              <a:t> </a:t>
            </a:r>
            <a:r>
              <a:rPr lang="en-US" sz="1700" dirty="0" err="1"/>
              <a:t>žaisti</a:t>
            </a:r>
            <a:r>
              <a:rPr lang="en-US" sz="1700" dirty="0"/>
              <a:t> </a:t>
            </a:r>
            <a:r>
              <a:rPr lang="en-US" sz="1700" dirty="0" err="1"/>
              <a:t>miške</a:t>
            </a:r>
            <a:r>
              <a:rPr lang="en-US" sz="1700" dirty="0"/>
              <a:t> </a:t>
            </a:r>
            <a:r>
              <a:rPr lang="en-US" sz="1700" dirty="0" err="1"/>
              <a:t>su</a:t>
            </a:r>
            <a:r>
              <a:rPr lang="en-US" sz="1700" dirty="0"/>
              <a:t> </a:t>
            </a:r>
            <a:r>
              <a:rPr lang="en-US" sz="1700" dirty="0" err="1"/>
              <a:t>gėlytėmis</a:t>
            </a:r>
            <a:r>
              <a:rPr lang="en-US" sz="1700" dirty="0"/>
              <a:t> </a:t>
            </a:r>
            <a:r>
              <a:rPr lang="en-US" sz="1700" dirty="0" err="1"/>
              <a:t>ir</a:t>
            </a:r>
            <a:r>
              <a:rPr lang="en-US" sz="1700" dirty="0"/>
              <a:t> </a:t>
            </a:r>
            <a:r>
              <a:rPr lang="en-US" sz="1700" dirty="0" err="1"/>
              <a:t>su</a:t>
            </a:r>
            <a:r>
              <a:rPr lang="en-US" sz="1700" dirty="0"/>
              <a:t> </a:t>
            </a:r>
            <a:r>
              <a:rPr lang="en-US" sz="1700" dirty="0" err="1"/>
              <a:t>grybais</a:t>
            </a:r>
            <a:r>
              <a:rPr lang="en-US" sz="1700" dirty="0"/>
              <a:t> </a:t>
            </a:r>
            <a:r>
              <a:rPr lang="en-US" sz="1700" dirty="0" err="1"/>
              <a:t>ir</a:t>
            </a:r>
            <a:r>
              <a:rPr lang="en-US" sz="1700" dirty="0"/>
              <a:t> </a:t>
            </a:r>
            <a:r>
              <a:rPr lang="en-US" sz="1700" dirty="0" err="1"/>
              <a:t>dar</a:t>
            </a:r>
            <a:r>
              <a:rPr lang="en-US" sz="1700" dirty="0"/>
              <a:t> </a:t>
            </a:r>
            <a:r>
              <a:rPr lang="en-US" sz="1700" dirty="0" err="1"/>
              <a:t>su</a:t>
            </a:r>
            <a:r>
              <a:rPr lang="en-US" sz="1700" dirty="0"/>
              <a:t> </a:t>
            </a:r>
            <a:r>
              <a:rPr lang="en-US" sz="1700" dirty="0" err="1"/>
              <a:t>medžių</a:t>
            </a:r>
            <a:r>
              <a:rPr lang="en-US" sz="1700" dirty="0"/>
              <a:t> </a:t>
            </a:r>
            <a:r>
              <a:rPr lang="en-US" sz="1700" dirty="0" err="1"/>
              <a:t>lapais</a:t>
            </a:r>
            <a:r>
              <a:rPr lang="en-US" sz="1700" dirty="0"/>
              <a:t>, </a:t>
            </a:r>
            <a:r>
              <a:rPr lang="en-US" sz="1700" dirty="0" err="1"/>
              <a:t>kurie</a:t>
            </a:r>
            <a:r>
              <a:rPr lang="en-US" sz="1700" dirty="0"/>
              <a:t> </a:t>
            </a:r>
            <a:r>
              <a:rPr lang="en-US" sz="1700" dirty="0" err="1"/>
              <a:t>jau</a:t>
            </a:r>
            <a:r>
              <a:rPr lang="en-US" sz="1700" dirty="0"/>
              <a:t> </a:t>
            </a:r>
            <a:r>
              <a:rPr lang="en-US" sz="1700" dirty="0" err="1"/>
              <a:t>nukrito</a:t>
            </a:r>
            <a:r>
              <a:rPr lang="en-US" sz="1700" dirty="0"/>
              <a:t> </a:t>
            </a:r>
            <a:r>
              <a:rPr lang="en-US" sz="1700" dirty="0" err="1"/>
              <a:t>ir</a:t>
            </a:r>
            <a:r>
              <a:rPr lang="en-US" sz="1700" dirty="0"/>
              <a:t> </a:t>
            </a:r>
            <a:r>
              <a:rPr lang="en-US" sz="1700" dirty="0" err="1"/>
              <a:t>buvo</a:t>
            </a:r>
            <a:r>
              <a:rPr lang="en-US" sz="1700" dirty="0"/>
              <a:t> </a:t>
            </a:r>
            <a:r>
              <a:rPr lang="en-US" sz="1700" dirty="0" err="1"/>
              <a:t>visokių</a:t>
            </a:r>
            <a:r>
              <a:rPr lang="en-US" sz="1700" dirty="0"/>
              <a:t> </a:t>
            </a:r>
            <a:r>
              <a:rPr lang="en-US" sz="1700" dirty="0" err="1"/>
              <a:t>spalvų</a:t>
            </a:r>
            <a:r>
              <a:rPr lang="en-US" sz="1700" dirty="0" smtClean="0"/>
              <a:t>.</a:t>
            </a:r>
            <a:endParaRPr lang="lt-LT" sz="1700" dirty="0" smtClean="0"/>
          </a:p>
          <a:p>
            <a:endParaRPr lang="lt-LT" sz="1700" dirty="0"/>
          </a:p>
          <a:p>
            <a:endParaRPr lang="lt-LT" sz="1700" dirty="0" smtClean="0"/>
          </a:p>
          <a:p>
            <a:endParaRPr lang="lt-LT" sz="1700" dirty="0"/>
          </a:p>
          <a:p>
            <a:endParaRPr lang="lt-LT" sz="1700" dirty="0" smtClean="0"/>
          </a:p>
          <a:p>
            <a:endParaRPr lang="lt-LT" sz="1700" dirty="0"/>
          </a:p>
          <a:p>
            <a:endParaRPr lang="lt-LT" sz="1700" dirty="0" smtClean="0"/>
          </a:p>
          <a:p>
            <a:endParaRPr lang="lt-LT" sz="1700" dirty="0"/>
          </a:p>
          <a:p>
            <a:endParaRPr lang="lt-LT" sz="1700" dirty="0" smtClean="0"/>
          </a:p>
          <a:p>
            <a:endParaRPr lang="lt-LT" sz="1700" dirty="0"/>
          </a:p>
          <a:p>
            <a:endParaRPr lang="lt-LT" sz="1700" dirty="0" smtClean="0"/>
          </a:p>
          <a:p>
            <a:pPr marL="0" indent="0">
              <a:buNone/>
            </a:pPr>
            <a:r>
              <a:rPr lang="en-US" sz="1700" dirty="0" err="1" smtClean="0"/>
              <a:t>Herkus</a:t>
            </a:r>
            <a:r>
              <a:rPr lang="en-US" sz="1700" dirty="0" smtClean="0"/>
              <a:t> </a:t>
            </a:r>
            <a:r>
              <a:rPr lang="en-US" sz="1700" dirty="0" err="1"/>
              <a:t>Gintalas</a:t>
            </a:r>
            <a:r>
              <a:rPr lang="en-US" sz="1700" dirty="0"/>
              <a:t> </a:t>
            </a:r>
            <a:r>
              <a:rPr lang="en-US" sz="1700" dirty="0" smtClean="0"/>
              <a:t>4</a:t>
            </a:r>
            <a:r>
              <a:rPr lang="lt-LT" sz="1700" dirty="0" smtClean="0"/>
              <a:t> </a:t>
            </a:r>
            <a:r>
              <a:rPr lang="en-US" sz="1700" dirty="0" smtClean="0"/>
              <a:t>m</a:t>
            </a:r>
            <a:r>
              <a:rPr lang="en-US" sz="1700" dirty="0"/>
              <a:t>.</a:t>
            </a:r>
            <a:endParaRPr lang="lt-LT" sz="1700" dirty="0"/>
          </a:p>
          <a:p>
            <a:pPr marL="0" indent="0">
              <a:buNone/>
            </a:pPr>
            <a:r>
              <a:rPr lang="en-US" sz="1700" dirty="0" err="1"/>
              <a:t>Kauno</a:t>
            </a:r>
            <a:r>
              <a:rPr lang="en-US" sz="1700" dirty="0"/>
              <a:t> </a:t>
            </a:r>
            <a:r>
              <a:rPr lang="en-US" sz="1700" dirty="0" err="1"/>
              <a:t>sanatorinis</a:t>
            </a:r>
            <a:r>
              <a:rPr lang="en-US" sz="1700" dirty="0"/>
              <a:t> lopšelis darželis </a:t>
            </a:r>
            <a:r>
              <a:rPr lang="lt-LT" sz="1700" dirty="0" smtClean="0"/>
              <a:t>„</a:t>
            </a:r>
            <a:r>
              <a:rPr lang="en-US" sz="1700" dirty="0" err="1" smtClean="0"/>
              <a:t>Pušynėlis</a:t>
            </a:r>
            <a:r>
              <a:rPr lang="lt-LT" sz="1700" dirty="0" smtClean="0"/>
              <a:t>“</a:t>
            </a:r>
            <a:endParaRPr lang="lt-LT" sz="1700" dirty="0"/>
          </a:p>
          <a:p>
            <a:pPr marL="0" indent="0">
              <a:buNone/>
            </a:pPr>
            <a:r>
              <a:rPr lang="en-US" sz="1700" dirty="0" err="1"/>
              <a:t>Pedagogas</a:t>
            </a:r>
            <a:r>
              <a:rPr lang="en-US" sz="1700" dirty="0"/>
              <a:t> </a:t>
            </a:r>
            <a:r>
              <a:rPr lang="en-US" sz="1700" dirty="0" err="1"/>
              <a:t>Jadvyga</a:t>
            </a:r>
            <a:r>
              <a:rPr lang="en-US" sz="1700" dirty="0"/>
              <a:t> </a:t>
            </a:r>
            <a:r>
              <a:rPr lang="en-US" sz="1700" dirty="0" err="1"/>
              <a:t>Bulotienė</a:t>
            </a:r>
            <a:endParaRPr lang="lt-LT" sz="1700" dirty="0"/>
          </a:p>
          <a:p>
            <a:endParaRPr lang="lt-LT" sz="1600" dirty="0"/>
          </a:p>
        </p:txBody>
      </p:sp>
      <p:pic>
        <p:nvPicPr>
          <p:cNvPr id="4" name="Paveikslėlis 3" descr="C:\Users\Zybutes\Downloads\Kankorežių draugystė (1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15984" y="2378259"/>
            <a:ext cx="7547674" cy="43705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429985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endParaRPr lang="lt-LT" sz="1600" dirty="0" smtClean="0"/>
          </a:p>
          <a:p>
            <a:pPr marL="0" indent="0">
              <a:buNone/>
            </a:pPr>
            <a:r>
              <a:rPr lang="en-US" sz="1600" dirty="0" err="1" smtClean="0"/>
              <a:t>Vieną</a:t>
            </a:r>
            <a:r>
              <a:rPr lang="en-US" sz="1600" dirty="0" smtClean="0"/>
              <a:t> </a:t>
            </a:r>
            <a:r>
              <a:rPr lang="en-US" sz="1600" dirty="0" err="1"/>
              <a:t>dieną</a:t>
            </a:r>
            <a:r>
              <a:rPr lang="en-US" sz="1600" dirty="0"/>
              <a:t> </a:t>
            </a:r>
            <a:r>
              <a:rPr lang="en-US" sz="1600" dirty="0" err="1"/>
              <a:t>ruduo</a:t>
            </a:r>
            <a:r>
              <a:rPr lang="en-US" sz="1600" dirty="0"/>
              <a:t> </a:t>
            </a:r>
            <a:r>
              <a:rPr lang="en-US" sz="1600" dirty="0" err="1"/>
              <a:t>skrido</a:t>
            </a:r>
            <a:r>
              <a:rPr lang="en-US" sz="1600" dirty="0"/>
              <a:t> per </a:t>
            </a:r>
            <a:r>
              <a:rPr lang="en-US" sz="1600" dirty="0" err="1"/>
              <a:t>miestą</a:t>
            </a:r>
            <a:r>
              <a:rPr lang="en-US" sz="1600" dirty="0"/>
              <a:t> </a:t>
            </a:r>
            <a:r>
              <a:rPr lang="en-US" sz="1600" dirty="0" err="1"/>
              <a:t>Vilnių</a:t>
            </a:r>
            <a:r>
              <a:rPr lang="en-US" sz="1600" dirty="0"/>
              <a:t>. </a:t>
            </a:r>
            <a:r>
              <a:rPr lang="en-US" sz="1600" dirty="0" err="1"/>
              <a:t>Jis</a:t>
            </a:r>
            <a:r>
              <a:rPr lang="en-US" sz="1600" dirty="0"/>
              <a:t> </a:t>
            </a:r>
            <a:r>
              <a:rPr lang="en-US" sz="1600" dirty="0" err="1"/>
              <a:t>nudažė</a:t>
            </a:r>
            <a:r>
              <a:rPr lang="en-US" sz="1600" dirty="0"/>
              <a:t> </a:t>
            </a:r>
            <a:r>
              <a:rPr lang="en-US" sz="1600" dirty="0" err="1"/>
              <a:t>lapus</a:t>
            </a:r>
            <a:r>
              <a:rPr lang="en-US" sz="1600" dirty="0"/>
              <a:t> </a:t>
            </a:r>
            <a:r>
              <a:rPr lang="en-US" sz="1600" dirty="0" err="1"/>
              <a:t>oranžine</a:t>
            </a:r>
            <a:r>
              <a:rPr lang="en-US" sz="1600" dirty="0"/>
              <a:t>, </a:t>
            </a:r>
            <a:r>
              <a:rPr lang="en-US" sz="1600" dirty="0" err="1"/>
              <a:t>rožine</a:t>
            </a:r>
            <a:r>
              <a:rPr lang="en-US" sz="1600" dirty="0"/>
              <a:t>, </a:t>
            </a:r>
            <a:r>
              <a:rPr lang="en-US" sz="1600" dirty="0" err="1"/>
              <a:t>raudona</a:t>
            </a:r>
            <a:r>
              <a:rPr lang="en-US" sz="1600" dirty="0"/>
              <a:t>, </a:t>
            </a:r>
            <a:r>
              <a:rPr lang="en-US" sz="1600" dirty="0" err="1"/>
              <a:t>žalia</a:t>
            </a:r>
            <a:r>
              <a:rPr lang="en-US" sz="1600" dirty="0"/>
              <a:t>, </a:t>
            </a:r>
            <a:r>
              <a:rPr lang="en-US" sz="1600" dirty="0" err="1"/>
              <a:t>ruda</a:t>
            </a:r>
            <a:r>
              <a:rPr lang="en-US" sz="1600" dirty="0"/>
              <a:t> </a:t>
            </a:r>
            <a:r>
              <a:rPr lang="en-US" sz="1600" dirty="0" err="1"/>
              <a:t>ir</a:t>
            </a:r>
            <a:r>
              <a:rPr lang="en-US" sz="1600" dirty="0"/>
              <a:t> </a:t>
            </a:r>
            <a:r>
              <a:rPr lang="en-US" sz="1600" dirty="0" err="1"/>
              <a:t>juoda</a:t>
            </a:r>
            <a:r>
              <a:rPr lang="en-US" sz="1600" dirty="0"/>
              <a:t> </a:t>
            </a:r>
            <a:r>
              <a:rPr lang="en-US" sz="1600" dirty="0" err="1"/>
              <a:t>spalva</a:t>
            </a:r>
            <a:r>
              <a:rPr lang="en-US" sz="1600" dirty="0"/>
              <a:t>. </a:t>
            </a:r>
            <a:r>
              <a:rPr lang="en-US" sz="1600" dirty="0" err="1"/>
              <a:t>Ruduo</a:t>
            </a:r>
            <a:r>
              <a:rPr lang="en-US" sz="1600" dirty="0"/>
              <a:t> </a:t>
            </a:r>
            <a:r>
              <a:rPr lang="en-US" sz="1600" dirty="0" err="1"/>
              <a:t>miške</a:t>
            </a:r>
            <a:r>
              <a:rPr lang="en-US" sz="1600" dirty="0"/>
              <a:t> </a:t>
            </a:r>
            <a:r>
              <a:rPr lang="en-US" sz="1600" dirty="0" err="1"/>
              <a:t>sutiko</a:t>
            </a:r>
            <a:r>
              <a:rPr lang="en-US" sz="1600" dirty="0"/>
              <a:t> </a:t>
            </a:r>
            <a:r>
              <a:rPr lang="en-US" sz="1600" dirty="0" err="1"/>
              <a:t>lapę</a:t>
            </a:r>
            <a:r>
              <a:rPr lang="en-US" sz="1600" dirty="0"/>
              <a:t>, </a:t>
            </a:r>
            <a:r>
              <a:rPr lang="en-US" sz="1600" dirty="0" err="1"/>
              <a:t>mešką</a:t>
            </a:r>
            <a:r>
              <a:rPr lang="en-US" sz="1600" dirty="0"/>
              <a:t>, </a:t>
            </a:r>
            <a:r>
              <a:rPr lang="en-US" sz="1600" dirty="0" err="1"/>
              <a:t>voverę</a:t>
            </a:r>
            <a:r>
              <a:rPr lang="en-US" sz="1600" dirty="0"/>
              <a:t> </a:t>
            </a:r>
            <a:r>
              <a:rPr lang="en-US" sz="1600" dirty="0" err="1"/>
              <a:t>ir</a:t>
            </a:r>
            <a:r>
              <a:rPr lang="en-US" sz="1600" dirty="0"/>
              <a:t> </a:t>
            </a:r>
            <a:r>
              <a:rPr lang="en-US" sz="1600" dirty="0" err="1"/>
              <a:t>raudonkepuraitę</a:t>
            </a:r>
            <a:r>
              <a:rPr lang="en-US" sz="1600" dirty="0"/>
              <a:t>. </a:t>
            </a:r>
            <a:r>
              <a:rPr lang="en-US" sz="1600" dirty="0" err="1"/>
              <a:t>Visi</a:t>
            </a:r>
            <a:r>
              <a:rPr lang="en-US" sz="1600" dirty="0"/>
              <a:t> </a:t>
            </a:r>
            <a:r>
              <a:rPr lang="en-US" sz="1600" dirty="0" err="1"/>
              <a:t>kartu</a:t>
            </a:r>
            <a:r>
              <a:rPr lang="en-US" sz="1600" dirty="0"/>
              <a:t> </a:t>
            </a:r>
            <a:r>
              <a:rPr lang="en-US" sz="1600" dirty="0" err="1"/>
              <a:t>rinko</a:t>
            </a:r>
            <a:r>
              <a:rPr lang="en-US" sz="1600" dirty="0"/>
              <a:t> </a:t>
            </a:r>
            <a:r>
              <a:rPr lang="en-US" sz="1600" dirty="0" err="1"/>
              <a:t>žvaigždes</a:t>
            </a:r>
            <a:r>
              <a:rPr lang="en-US" sz="1600" dirty="0"/>
              <a:t> </a:t>
            </a:r>
            <a:r>
              <a:rPr lang="en-US" sz="1600" dirty="0" err="1"/>
              <a:t>danguje</a:t>
            </a:r>
            <a:r>
              <a:rPr lang="en-US" sz="1600" dirty="0"/>
              <a:t>.</a:t>
            </a:r>
            <a:endParaRPr lang="lt-LT" sz="1600" dirty="0"/>
          </a:p>
          <a:p>
            <a:pPr marL="0" indent="0">
              <a:buNone/>
            </a:pPr>
            <a:r>
              <a:rPr lang="en-US" sz="1600" dirty="0"/>
              <a:t> </a:t>
            </a:r>
            <a:endParaRPr lang="lt-LT" sz="1600" dirty="0"/>
          </a:p>
          <a:p>
            <a:pPr marL="0" indent="0">
              <a:buNone/>
            </a:pPr>
            <a:r>
              <a:rPr lang="en-US" sz="1600" b="1" dirty="0"/>
              <a:t>SPALVOTAS </a:t>
            </a:r>
            <a:r>
              <a:rPr lang="en-US" sz="1600" b="1" dirty="0" smtClean="0"/>
              <a:t>MEDIS</a:t>
            </a:r>
            <a:endParaRPr lang="lt-LT" sz="1600" b="1" dirty="0" smtClean="0"/>
          </a:p>
          <a:p>
            <a:endParaRPr lang="lt-LT" sz="1600" b="1" dirty="0"/>
          </a:p>
          <a:p>
            <a:endParaRPr lang="lt-LT" sz="1600" b="1" dirty="0" smtClean="0"/>
          </a:p>
          <a:p>
            <a:endParaRPr lang="lt-LT" sz="1600" b="1" dirty="0"/>
          </a:p>
          <a:p>
            <a:endParaRPr lang="lt-LT" sz="1600" b="1" dirty="0" smtClean="0"/>
          </a:p>
          <a:p>
            <a:endParaRPr lang="lt-LT" sz="1600" b="1" dirty="0"/>
          </a:p>
          <a:p>
            <a:endParaRPr lang="lt-LT" sz="1600" b="1" dirty="0" smtClean="0"/>
          </a:p>
          <a:p>
            <a:endParaRPr lang="lt-LT" sz="1600" dirty="0" smtClean="0"/>
          </a:p>
          <a:p>
            <a:endParaRPr lang="lt-LT" sz="1600" dirty="0"/>
          </a:p>
          <a:p>
            <a:endParaRPr lang="lt-LT" sz="1600" dirty="0" smtClean="0"/>
          </a:p>
          <a:p>
            <a:endParaRPr lang="lt-LT" sz="1600" dirty="0"/>
          </a:p>
          <a:p>
            <a:endParaRPr lang="lt-LT" sz="1600" dirty="0" smtClean="0"/>
          </a:p>
          <a:p>
            <a:r>
              <a:rPr lang="en-US" sz="1600" dirty="0" err="1" smtClean="0"/>
              <a:t>Viltė</a:t>
            </a:r>
            <a:r>
              <a:rPr lang="en-US" sz="1600" dirty="0" smtClean="0"/>
              <a:t> </a:t>
            </a:r>
            <a:r>
              <a:rPr lang="en-US" sz="1600" dirty="0" err="1"/>
              <a:t>Karpaitė</a:t>
            </a:r>
            <a:r>
              <a:rPr lang="en-US" sz="1600" dirty="0"/>
              <a:t> 4 m.</a:t>
            </a:r>
            <a:endParaRPr lang="lt-LT" sz="1600" dirty="0"/>
          </a:p>
          <a:p>
            <a:r>
              <a:rPr lang="en-US" sz="1600" dirty="0"/>
              <a:t>Vilniaus lopšelis- darželis </a:t>
            </a:r>
            <a:r>
              <a:rPr lang="lt-LT" sz="1600" dirty="0" smtClean="0"/>
              <a:t>„</a:t>
            </a:r>
            <a:r>
              <a:rPr lang="en-US" sz="1600" dirty="0" err="1" smtClean="0"/>
              <a:t>Gabijėlė</a:t>
            </a:r>
            <a:r>
              <a:rPr lang="lt-LT" sz="1600" dirty="0" smtClean="0"/>
              <a:t>“</a:t>
            </a:r>
            <a:endParaRPr lang="lt-LT" sz="1600" dirty="0"/>
          </a:p>
          <a:p>
            <a:r>
              <a:rPr lang="en-US" sz="1600" dirty="0"/>
              <a:t>Simona </a:t>
            </a:r>
            <a:r>
              <a:rPr lang="en-US" sz="1600" dirty="0" err="1"/>
              <a:t>Šatkuvienė</a:t>
            </a:r>
            <a:endParaRPr lang="lt-LT" sz="1600" dirty="0"/>
          </a:p>
          <a:p>
            <a:endParaRPr lang="lt-LT" sz="1600" dirty="0"/>
          </a:p>
          <a:p>
            <a:endParaRPr lang="lt-LT" dirty="0"/>
          </a:p>
        </p:txBody>
      </p:sp>
      <p:pic>
        <p:nvPicPr>
          <p:cNvPr id="4" name="Paveikslėlis 3" descr="C:\Users\Zybutes\Desktop\Naujas aplankas\Simona Šatkuviene2.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988204" y="-62092"/>
            <a:ext cx="5441781" cy="77090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6689315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20000"/>
          </a:bodyPr>
          <a:lstStyle/>
          <a:p>
            <a:endParaRPr lang="lt-LT" sz="1600" b="1" dirty="0" smtClean="0"/>
          </a:p>
          <a:p>
            <a:pPr marL="0" indent="0">
              <a:buNone/>
            </a:pPr>
            <a:r>
              <a:rPr lang="lt-LT" sz="1700" b="1" dirty="0" smtClean="0"/>
              <a:t>SPALVINGAS </a:t>
            </a:r>
            <a:r>
              <a:rPr lang="lt-LT" sz="1700" b="1" dirty="0"/>
              <a:t>RUDUO</a:t>
            </a:r>
            <a:endParaRPr lang="lt-LT" sz="1700" dirty="0"/>
          </a:p>
          <a:p>
            <a:pPr marL="0" indent="0">
              <a:buNone/>
            </a:pPr>
            <a:r>
              <a:rPr lang="ru-RU" sz="1700" dirty="0"/>
              <a:t>Листья пожелтели, падают жёлтые и красные.</a:t>
            </a:r>
            <a:endParaRPr lang="lt-LT" sz="1700" dirty="0"/>
          </a:p>
          <a:p>
            <a:pPr marL="0" indent="0">
              <a:buNone/>
            </a:pPr>
            <a:r>
              <a:rPr lang="ru-RU" sz="1700" dirty="0"/>
              <a:t>Осень нарядная раскрасила деревья красками.</a:t>
            </a:r>
            <a:endParaRPr lang="lt-LT" sz="1700" dirty="0"/>
          </a:p>
          <a:p>
            <a:pPr marL="0" indent="0">
              <a:buNone/>
            </a:pPr>
            <a:r>
              <a:rPr lang="ru-RU" sz="1700" dirty="0"/>
              <a:t>Мы идём, а листья сыплются.</a:t>
            </a:r>
            <a:endParaRPr lang="lt-LT" sz="1700" dirty="0"/>
          </a:p>
          <a:p>
            <a:pPr marL="0" indent="0">
              <a:buNone/>
            </a:pPr>
            <a:r>
              <a:rPr lang="ru-RU" sz="1700" dirty="0"/>
              <a:t>Мы листья жёлтые и красные в букеты соберём,</a:t>
            </a:r>
            <a:endParaRPr lang="lt-LT" sz="1700" dirty="0"/>
          </a:p>
          <a:p>
            <a:pPr marL="0" indent="0">
              <a:buNone/>
            </a:pPr>
            <a:r>
              <a:rPr lang="ru-RU" sz="1700" dirty="0"/>
              <a:t>Букеты разноцветные мы маме отнесём</a:t>
            </a:r>
            <a:r>
              <a:rPr lang="ru-RU" sz="1700" dirty="0" smtClean="0"/>
              <a:t>.</a:t>
            </a:r>
            <a:r>
              <a:rPr lang="lt-LT" sz="1700" dirty="0" smtClean="0"/>
              <a:t>                                                      </a:t>
            </a:r>
          </a:p>
          <a:p>
            <a:endParaRPr lang="lt-LT" sz="1700" dirty="0" smtClean="0"/>
          </a:p>
          <a:p>
            <a:pPr marL="0" indent="0">
              <a:buNone/>
            </a:pPr>
            <a:endParaRPr lang="lt-LT" sz="1700" dirty="0" smtClean="0"/>
          </a:p>
          <a:p>
            <a:pPr marL="0" indent="0">
              <a:buNone/>
            </a:pPr>
            <a:endParaRPr lang="lt-LT" sz="1700" dirty="0"/>
          </a:p>
          <a:p>
            <a:pPr marL="0" indent="0">
              <a:buNone/>
            </a:pPr>
            <a:endParaRPr lang="lt-LT" sz="1700" dirty="0" smtClean="0"/>
          </a:p>
          <a:p>
            <a:pPr marL="0" indent="0">
              <a:buNone/>
            </a:pPr>
            <a:endParaRPr lang="lt-LT" sz="1700" dirty="0"/>
          </a:p>
          <a:p>
            <a:pPr marL="0" indent="0">
              <a:buNone/>
            </a:pPr>
            <a:endParaRPr lang="lt-LT" sz="1700" dirty="0" smtClean="0"/>
          </a:p>
          <a:p>
            <a:pPr marL="0" indent="0">
              <a:buNone/>
            </a:pPr>
            <a:endParaRPr lang="lt-LT" sz="1700" dirty="0"/>
          </a:p>
          <a:p>
            <a:pPr marL="0" indent="0">
              <a:buNone/>
            </a:pPr>
            <a:endParaRPr lang="lt-LT" sz="1700" dirty="0" smtClean="0"/>
          </a:p>
          <a:p>
            <a:pPr marL="0" indent="0">
              <a:buNone/>
            </a:pPr>
            <a:endParaRPr lang="lt-LT" sz="1700" dirty="0"/>
          </a:p>
          <a:p>
            <a:pPr marL="0" indent="0">
              <a:buNone/>
            </a:pPr>
            <a:r>
              <a:rPr lang="lt-LT" sz="1700" dirty="0" smtClean="0"/>
              <a:t>Nikita </a:t>
            </a:r>
            <a:r>
              <a:rPr lang="lt-LT" sz="1700" dirty="0" err="1"/>
              <a:t>Kuzmin</a:t>
            </a:r>
            <a:r>
              <a:rPr lang="lt-LT" sz="1700" dirty="0"/>
              <a:t>, 5 metai,5 mėn. </a:t>
            </a:r>
          </a:p>
          <a:p>
            <a:pPr marL="0" indent="0">
              <a:buNone/>
            </a:pPr>
            <a:r>
              <a:rPr lang="lt-LT" sz="1700" dirty="0" err="1"/>
              <a:t>Timur</a:t>
            </a:r>
            <a:r>
              <a:rPr lang="lt-LT" sz="1700" dirty="0"/>
              <a:t> </a:t>
            </a:r>
            <a:r>
              <a:rPr lang="lt-LT" sz="1700" dirty="0" err="1"/>
              <a:t>Kostrikov</a:t>
            </a:r>
            <a:r>
              <a:rPr lang="lt-LT" sz="1700" dirty="0"/>
              <a:t>, 5 metai,3 mėn.</a:t>
            </a:r>
          </a:p>
          <a:p>
            <a:pPr marL="0" indent="0">
              <a:buNone/>
            </a:pPr>
            <a:r>
              <a:rPr lang="lt-LT" sz="1700" dirty="0"/>
              <a:t>Vilniaus lopšelis-darželis „Šilelis“</a:t>
            </a:r>
          </a:p>
          <a:p>
            <a:pPr marL="0" indent="0">
              <a:buNone/>
            </a:pPr>
            <a:r>
              <a:rPr lang="lt-LT" sz="1700" dirty="0"/>
              <a:t>Mokytoja Inga </a:t>
            </a:r>
            <a:r>
              <a:rPr lang="lt-LT" sz="1700" dirty="0" err="1"/>
              <a:t>Naimušina</a:t>
            </a:r>
            <a:endParaRPr lang="lt-LT" sz="1700" dirty="0"/>
          </a:p>
          <a:p>
            <a:pPr marL="0" indent="0">
              <a:buNone/>
            </a:pPr>
            <a:r>
              <a:rPr lang="ru-RU" sz="1700" dirty="0"/>
              <a:t> </a:t>
            </a:r>
            <a:endParaRPr lang="lt-LT" sz="1700" dirty="0"/>
          </a:p>
          <a:p>
            <a:endParaRPr lang="lt-LT" dirty="0"/>
          </a:p>
        </p:txBody>
      </p:sp>
      <p:pic>
        <p:nvPicPr>
          <p:cNvPr id="4" name="Paveikslėlis 3" descr="C:\Users\Zybutes\Desktop\Naujas aplankas\Inga Naimusina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448838" y="33041"/>
            <a:ext cx="4864100" cy="807461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17240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0"/>
            <a:ext cx="11925300" cy="6858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lt-LT" sz="1600" b="1" dirty="0" smtClean="0"/>
          </a:p>
          <a:p>
            <a:pPr marL="0" indent="0">
              <a:buNone/>
            </a:pPr>
            <a:r>
              <a:rPr lang="en-US" sz="1600" b="1" dirty="0" smtClean="0"/>
              <a:t>RUDUO </a:t>
            </a:r>
            <a:r>
              <a:rPr lang="en-US" sz="1600" b="1" dirty="0"/>
              <a:t>ATEINA</a:t>
            </a:r>
            <a:endParaRPr lang="lt-LT" sz="1600" dirty="0"/>
          </a:p>
          <a:p>
            <a:pPr marL="0" indent="0">
              <a:buNone/>
            </a:pPr>
            <a:r>
              <a:rPr lang="ru-RU" sz="1600" dirty="0"/>
              <a:t> Ветер срывает листья.</a:t>
            </a:r>
            <a:endParaRPr lang="lt-LT" sz="1600" dirty="0"/>
          </a:p>
          <a:p>
            <a:pPr marL="0" indent="0">
              <a:buNone/>
            </a:pPr>
            <a:r>
              <a:rPr lang="ru-RU" sz="1600" dirty="0"/>
              <a:t> Они медленно кружатся и опускаются на землю. </a:t>
            </a:r>
            <a:endParaRPr lang="lt-LT" sz="1600" dirty="0"/>
          </a:p>
          <a:p>
            <a:pPr marL="0" indent="0">
              <a:buNone/>
            </a:pPr>
            <a:r>
              <a:rPr lang="lt-LT" sz="1600" dirty="0"/>
              <a:t> </a:t>
            </a:r>
            <a:r>
              <a:rPr lang="ru-RU" sz="1600" dirty="0"/>
              <a:t>Начинается листопад. Это очень красиво</a:t>
            </a:r>
            <a:r>
              <a:rPr lang="ru-RU" sz="1600" dirty="0" smtClean="0"/>
              <a:t>!</a:t>
            </a:r>
            <a:endParaRPr lang="lt-LT" sz="1600" dirty="0" smtClean="0"/>
          </a:p>
          <a:p>
            <a:endParaRPr lang="lt-LT" sz="1600" dirty="0"/>
          </a:p>
          <a:p>
            <a:endParaRPr lang="lt-LT" sz="1600" dirty="0" smtClean="0"/>
          </a:p>
          <a:p>
            <a:pPr marL="0" indent="0">
              <a:buNone/>
            </a:pPr>
            <a:endParaRPr lang="lt-LT" sz="1600" dirty="0" smtClean="0"/>
          </a:p>
          <a:p>
            <a:pPr marL="0" indent="0">
              <a:buNone/>
            </a:pPr>
            <a:endParaRPr lang="lt-LT" sz="1600" dirty="0"/>
          </a:p>
          <a:p>
            <a:pPr marL="0" indent="0">
              <a:buNone/>
            </a:pPr>
            <a:endParaRPr lang="lt-LT" sz="1600" dirty="0" smtClean="0"/>
          </a:p>
          <a:p>
            <a:pPr marL="0" indent="0">
              <a:buNone/>
            </a:pPr>
            <a:endParaRPr lang="lt-LT" sz="1600" dirty="0"/>
          </a:p>
          <a:p>
            <a:pPr marL="0" indent="0">
              <a:buNone/>
            </a:pPr>
            <a:endParaRPr lang="lt-LT" sz="1600" dirty="0" smtClean="0"/>
          </a:p>
          <a:p>
            <a:pPr marL="0" indent="0">
              <a:buNone/>
            </a:pPr>
            <a:endParaRPr lang="lt-LT" sz="1600" dirty="0"/>
          </a:p>
          <a:p>
            <a:pPr marL="0" indent="0">
              <a:buNone/>
            </a:pPr>
            <a:endParaRPr lang="lt-LT" sz="1600" dirty="0" smtClean="0"/>
          </a:p>
          <a:p>
            <a:pPr marL="0" indent="0">
              <a:buNone/>
            </a:pPr>
            <a:endParaRPr lang="lt-LT" sz="1600" dirty="0"/>
          </a:p>
          <a:p>
            <a:pPr marL="0" indent="0">
              <a:buNone/>
            </a:pPr>
            <a:r>
              <a:rPr lang="lt-LT" sz="1600" dirty="0" err="1" smtClean="0"/>
              <a:t>Aleksandr</a:t>
            </a:r>
            <a:r>
              <a:rPr lang="lt-LT" sz="1600" dirty="0" smtClean="0"/>
              <a:t> </a:t>
            </a:r>
            <a:r>
              <a:rPr lang="lt-LT" sz="1600" dirty="0" err="1"/>
              <a:t>Čepelevskij</a:t>
            </a:r>
            <a:r>
              <a:rPr lang="lt-LT" sz="1600" dirty="0"/>
              <a:t>, 5 metai 5 mėn.</a:t>
            </a:r>
          </a:p>
          <a:p>
            <a:pPr marL="0" indent="0">
              <a:buNone/>
            </a:pPr>
            <a:r>
              <a:rPr lang="lt-LT" sz="1600" dirty="0" smtClean="0"/>
              <a:t>Vilniaus </a:t>
            </a:r>
            <a:r>
              <a:rPr lang="lt-LT" sz="1600" dirty="0"/>
              <a:t>lopšelis-darželis </a:t>
            </a:r>
            <a:r>
              <a:rPr lang="lt-LT" sz="1600" dirty="0" smtClean="0"/>
              <a:t>„Šilelis</a:t>
            </a:r>
            <a:r>
              <a:rPr lang="lt-LT" sz="1600" dirty="0" smtClean="0"/>
              <a:t>“</a:t>
            </a:r>
          </a:p>
          <a:p>
            <a:pPr marL="0" indent="0">
              <a:buNone/>
            </a:pPr>
            <a:r>
              <a:rPr lang="lt-LT" sz="1600" dirty="0" smtClean="0"/>
              <a:t>Mokytoja </a:t>
            </a:r>
            <a:r>
              <a:rPr lang="lt-LT" sz="1600" dirty="0"/>
              <a:t>Regina </a:t>
            </a:r>
            <a:r>
              <a:rPr lang="lt-LT" sz="1600" dirty="0" err="1"/>
              <a:t>Švench</a:t>
            </a:r>
            <a:endParaRPr lang="lt-LT" sz="1600" dirty="0"/>
          </a:p>
          <a:p>
            <a:pPr marL="0" indent="0">
              <a:buNone/>
            </a:pPr>
            <a:endParaRPr lang="lt-LT" dirty="0"/>
          </a:p>
          <a:p>
            <a:endParaRPr lang="lt-LT" sz="1600" dirty="0"/>
          </a:p>
          <a:p>
            <a:endParaRPr lang="lt-LT" sz="1600" dirty="0"/>
          </a:p>
        </p:txBody>
      </p:sp>
      <p:pic>
        <p:nvPicPr>
          <p:cNvPr id="4" name="Paveikslėlis 3" descr="C:\Users\Zybutes\Downloads\ateina ruduo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52686" y="1460500"/>
            <a:ext cx="7672613" cy="50332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33027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20000"/>
          </a:bodyPr>
          <a:lstStyle/>
          <a:p>
            <a:endParaRPr lang="lt-LT" sz="1600" dirty="0" smtClean="0"/>
          </a:p>
          <a:p>
            <a:pPr marL="0" indent="0">
              <a:buNone/>
            </a:pPr>
            <a:r>
              <a:rPr lang="lt-LT" sz="1700" dirty="0" smtClean="0"/>
              <a:t>Vilniaus </a:t>
            </a:r>
            <a:r>
              <a:rPr lang="lt-LT" sz="1700" dirty="0"/>
              <a:t>lopšelio-darželio ,,Šilelis“ mažieji ,,Pagrandukai“ džiaugiasi, kaip gražu rudeniniame miške.</a:t>
            </a:r>
          </a:p>
          <a:p>
            <a:endParaRPr lang="lt-LT" sz="1700" dirty="0" smtClean="0"/>
          </a:p>
          <a:p>
            <a:endParaRPr lang="lt-LT" sz="1700" dirty="0"/>
          </a:p>
          <a:p>
            <a:endParaRPr lang="lt-LT" sz="1700" dirty="0" smtClean="0"/>
          </a:p>
          <a:p>
            <a:endParaRPr lang="lt-LT" sz="1700" dirty="0"/>
          </a:p>
          <a:p>
            <a:endParaRPr lang="lt-LT" sz="1700" dirty="0" smtClean="0"/>
          </a:p>
          <a:p>
            <a:endParaRPr lang="lt-LT" sz="1700" dirty="0"/>
          </a:p>
          <a:p>
            <a:endParaRPr lang="lt-LT" sz="1700" dirty="0" smtClean="0"/>
          </a:p>
          <a:p>
            <a:endParaRPr lang="lt-LT" sz="1700" dirty="0"/>
          </a:p>
          <a:p>
            <a:endParaRPr lang="lt-LT" sz="1700" dirty="0" smtClean="0"/>
          </a:p>
          <a:p>
            <a:endParaRPr lang="lt-LT" sz="1700" dirty="0"/>
          </a:p>
          <a:p>
            <a:endParaRPr lang="lt-LT" sz="1700" dirty="0" smtClean="0"/>
          </a:p>
          <a:p>
            <a:endParaRPr lang="lt-LT" sz="1700" dirty="0"/>
          </a:p>
          <a:p>
            <a:endParaRPr lang="lt-LT" sz="1700" dirty="0" smtClean="0"/>
          </a:p>
          <a:p>
            <a:pPr marL="0" indent="0">
              <a:buNone/>
            </a:pPr>
            <a:endParaRPr lang="lt-LT" sz="1700" dirty="0" smtClean="0"/>
          </a:p>
          <a:p>
            <a:pPr marL="0" indent="0">
              <a:buNone/>
            </a:pPr>
            <a:r>
              <a:rPr lang="lt-LT" sz="1700" dirty="0" smtClean="0"/>
              <a:t>Vilniaus lopšelis-darželis </a:t>
            </a:r>
            <a:r>
              <a:rPr lang="lt-LT" sz="1700" dirty="0" smtClean="0"/>
              <a:t>„</a:t>
            </a:r>
            <a:r>
              <a:rPr lang="lt-LT" sz="1700" dirty="0" smtClean="0"/>
              <a:t>Šilelis</a:t>
            </a:r>
            <a:r>
              <a:rPr lang="lt-LT" sz="1700" dirty="0" smtClean="0"/>
              <a:t>“</a:t>
            </a:r>
          </a:p>
          <a:p>
            <a:pPr marL="0" indent="0">
              <a:buNone/>
            </a:pPr>
            <a:r>
              <a:rPr lang="lt-LT" sz="1700" dirty="0" smtClean="0"/>
              <a:t>„</a:t>
            </a:r>
            <a:r>
              <a:rPr lang="lt-LT" sz="1700" dirty="0" smtClean="0"/>
              <a:t>Pagrandukų</a:t>
            </a:r>
            <a:r>
              <a:rPr lang="lt-LT" sz="1700" dirty="0" smtClean="0"/>
              <a:t>“ grupė</a:t>
            </a:r>
            <a:endParaRPr lang="lt-LT" sz="1700" dirty="0"/>
          </a:p>
          <a:p>
            <a:pPr marL="0" indent="0">
              <a:buNone/>
            </a:pPr>
            <a:r>
              <a:rPr lang="lt-LT" sz="1700" dirty="0" smtClean="0"/>
              <a:t>Mokytoja  </a:t>
            </a:r>
            <a:r>
              <a:rPr lang="lt-LT" sz="1700" dirty="0" err="1"/>
              <a:t>Maimura</a:t>
            </a:r>
            <a:r>
              <a:rPr lang="lt-LT" sz="1700" dirty="0"/>
              <a:t> </a:t>
            </a:r>
            <a:r>
              <a:rPr lang="lt-LT" sz="1700" dirty="0" err="1"/>
              <a:t>Ašmenskaja</a:t>
            </a:r>
            <a:endParaRPr lang="lt-LT" sz="1700" dirty="0"/>
          </a:p>
          <a:p>
            <a:pPr marL="0" indent="0">
              <a:buNone/>
            </a:pPr>
            <a:r>
              <a:rPr lang="lt-LT" sz="1700" dirty="0"/>
              <a:t> </a:t>
            </a:r>
          </a:p>
          <a:p>
            <a:endParaRPr lang="lt-LT" dirty="0"/>
          </a:p>
        </p:txBody>
      </p:sp>
      <p:pic>
        <p:nvPicPr>
          <p:cNvPr id="4" name="Paveikslėlis 3" descr="C:\Users\Zybutes\Downloads\2019.10.30_10.36.07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358899"/>
            <a:ext cx="8152108" cy="48180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885020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lt-LT" sz="1600" b="1" dirty="0"/>
              <a:t>RUDUO MIŠKE</a:t>
            </a:r>
            <a:endParaRPr lang="lt-LT" sz="1600" dirty="0"/>
          </a:p>
          <a:p>
            <a:pPr marL="0" indent="0">
              <a:buNone/>
            </a:pPr>
            <a:r>
              <a:rPr lang="lt-LT" sz="1600" dirty="0"/>
              <a:t>Kaip gražu miške rudenį. Medžių lapai nusidažė geltonai, raudonai, tik eglės visada žalios.</a:t>
            </a:r>
          </a:p>
          <a:p>
            <a:pPr marL="0" indent="0">
              <a:buNone/>
            </a:pPr>
            <a:r>
              <a:rPr lang="lt-LT" sz="1600" dirty="0"/>
              <a:t>Mėlynas dangus, šviečia geltona saulutė. Kai lyja lietus, tai saulutė nešviečia. Palijus užauga daug </a:t>
            </a:r>
            <a:endParaRPr lang="lt-LT" sz="1600" dirty="0" smtClean="0"/>
          </a:p>
          <a:p>
            <a:pPr marL="0" indent="0">
              <a:buNone/>
            </a:pPr>
            <a:r>
              <a:rPr lang="lt-LT" sz="1600" dirty="0" smtClean="0"/>
              <a:t>didelių </a:t>
            </a:r>
            <a:r>
              <a:rPr lang="lt-LT" sz="1600" dirty="0"/>
              <a:t>ir mažų grybų. Ir čia, prie seno namelio, miške užaugo didžiulis baravykas. </a:t>
            </a:r>
            <a:endParaRPr lang="lt-LT" sz="1600" dirty="0" smtClean="0"/>
          </a:p>
          <a:p>
            <a:pPr marL="0" indent="0">
              <a:buNone/>
            </a:pPr>
            <a:r>
              <a:rPr lang="lt-LT" sz="1600" dirty="0" smtClean="0"/>
              <a:t>Eidami </a:t>
            </a:r>
            <a:r>
              <a:rPr lang="lt-LT" sz="1600" dirty="0"/>
              <a:t>pas močiutę, prisirinksime grybų. </a:t>
            </a:r>
            <a:endParaRPr lang="lt-LT" sz="1600" dirty="0" smtClean="0"/>
          </a:p>
          <a:p>
            <a:pPr marL="0" indent="0">
              <a:buNone/>
            </a:pPr>
            <a:r>
              <a:rPr lang="lt-LT" sz="1600" dirty="0" smtClean="0"/>
              <a:t>Ji </a:t>
            </a:r>
            <a:r>
              <a:rPr lang="lt-LT" sz="1600" dirty="0"/>
              <a:t>mums išvirs skanią grybų sriubytę. </a:t>
            </a:r>
            <a:endParaRPr lang="lt-LT" sz="1600" dirty="0" smtClean="0"/>
          </a:p>
          <a:p>
            <a:pPr marL="0" indent="0">
              <a:buNone/>
            </a:pPr>
            <a:r>
              <a:rPr lang="lt-LT" sz="1600" dirty="0" smtClean="0"/>
              <a:t>Kaip </a:t>
            </a:r>
            <a:r>
              <a:rPr lang="lt-LT" sz="1600" dirty="0"/>
              <a:t>gerai</a:t>
            </a:r>
            <a:r>
              <a:rPr lang="en-US" sz="1600" dirty="0"/>
              <a:t>!</a:t>
            </a:r>
            <a:endParaRPr lang="lt-LT" sz="1600" dirty="0"/>
          </a:p>
          <a:p>
            <a:pPr marL="0" indent="0">
              <a:buNone/>
            </a:pPr>
            <a:r>
              <a:rPr lang="lt-LT" sz="1600" dirty="0"/>
              <a:t> </a:t>
            </a:r>
          </a:p>
          <a:p>
            <a:endParaRPr lang="lt-LT" sz="1600" dirty="0" smtClean="0"/>
          </a:p>
          <a:p>
            <a:endParaRPr lang="lt-LT" sz="1600" dirty="0"/>
          </a:p>
          <a:p>
            <a:endParaRPr lang="lt-LT" sz="1600" dirty="0" smtClean="0"/>
          </a:p>
          <a:p>
            <a:endParaRPr lang="lt-LT" sz="1600" dirty="0"/>
          </a:p>
          <a:p>
            <a:endParaRPr lang="lt-LT" sz="1600" dirty="0" smtClean="0"/>
          </a:p>
          <a:p>
            <a:endParaRPr lang="lt-LT" sz="1600" dirty="0"/>
          </a:p>
          <a:p>
            <a:endParaRPr lang="lt-LT" sz="1600" dirty="0" smtClean="0"/>
          </a:p>
          <a:p>
            <a:endParaRPr lang="lt-LT" sz="1600" dirty="0"/>
          </a:p>
          <a:p>
            <a:endParaRPr lang="lt-LT" sz="1600" dirty="0" smtClean="0"/>
          </a:p>
          <a:p>
            <a:r>
              <a:rPr lang="lt-LT" sz="1600" dirty="0" smtClean="0"/>
              <a:t>Liutauras </a:t>
            </a:r>
            <a:r>
              <a:rPr lang="lt-LT" sz="1600" dirty="0"/>
              <a:t>Stankevičius, 4.8 m.</a:t>
            </a:r>
          </a:p>
          <a:p>
            <a:r>
              <a:rPr lang="lt-LT" sz="1600" dirty="0"/>
              <a:t>Vilniaus lopšelis – darželis „Žvangutis“</a:t>
            </a:r>
          </a:p>
          <a:p>
            <a:endParaRPr lang="lt-LT" sz="1600" dirty="0"/>
          </a:p>
        </p:txBody>
      </p:sp>
      <p:pic>
        <p:nvPicPr>
          <p:cNvPr id="4" name="Paveikslėlis 3" descr="C:\Users\Zybutes\Downloads\20191030_08370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078514" y="1771111"/>
            <a:ext cx="7824182" cy="485139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521705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85000" lnSpcReduction="20000"/>
          </a:bodyPr>
          <a:lstStyle/>
          <a:p>
            <a:endParaRPr lang="lt-LT" sz="1700" b="1" dirty="0" smtClean="0"/>
          </a:p>
          <a:p>
            <a:pPr marL="0" indent="0">
              <a:buNone/>
            </a:pPr>
            <a:r>
              <a:rPr lang="lt-LT" sz="1900" b="1" dirty="0" smtClean="0"/>
              <a:t>EŽIUKAS </a:t>
            </a:r>
            <a:r>
              <a:rPr lang="lt-LT" sz="1900" b="1" dirty="0"/>
              <a:t>SPYGLIUKAS</a:t>
            </a:r>
            <a:endParaRPr lang="lt-LT" sz="1900" dirty="0"/>
          </a:p>
          <a:p>
            <a:pPr marL="0" indent="0">
              <a:buNone/>
            </a:pPr>
            <a:r>
              <a:rPr lang="lt-LT" sz="1900" dirty="0"/>
              <a:t>Ežiukas Spygliukas išėjo pasivaikščioti, pasigrožėti geltonomis, raudonomis rudens spalvomis</a:t>
            </a:r>
            <a:r>
              <a:rPr lang="lt-LT" sz="1900" dirty="0" smtClean="0"/>
              <a:t>.</a:t>
            </a:r>
          </a:p>
          <a:p>
            <a:pPr marL="0" indent="0">
              <a:buNone/>
            </a:pPr>
            <a:r>
              <a:rPr lang="lt-LT" sz="1900" dirty="0" smtClean="0"/>
              <a:t> </a:t>
            </a:r>
            <a:r>
              <a:rPr lang="lt-LT" sz="1900" dirty="0"/>
              <a:t>Ežiukas prisirinko žiemai grybų, lapų. Tačiau saulutė pasislėpė, pakilo vėjas, apsiniaukė, dangus </a:t>
            </a:r>
            <a:endParaRPr lang="lt-LT" sz="1900" dirty="0" smtClean="0"/>
          </a:p>
          <a:p>
            <a:pPr marL="0" indent="0">
              <a:buNone/>
            </a:pPr>
            <a:r>
              <a:rPr lang="lt-LT" sz="1900" dirty="0" smtClean="0"/>
              <a:t>pasidarė </a:t>
            </a:r>
            <a:r>
              <a:rPr lang="lt-LT" sz="1900" dirty="0"/>
              <a:t>tamsus ir piktas.</a:t>
            </a:r>
          </a:p>
          <a:p>
            <a:pPr marL="0" indent="0">
              <a:buNone/>
            </a:pPr>
            <a:r>
              <a:rPr lang="lt-LT" sz="1900" dirty="0"/>
              <a:t>Kaip gerai, kad ežiukas pasiėmė skėtį ir nesušlapo savo spygliukų</a:t>
            </a:r>
            <a:r>
              <a:rPr lang="lt-LT" sz="1900" dirty="0" smtClean="0"/>
              <a:t>.</a:t>
            </a:r>
          </a:p>
          <a:p>
            <a:endParaRPr lang="lt-LT" sz="1900" dirty="0"/>
          </a:p>
          <a:p>
            <a:pPr marL="0" indent="0">
              <a:buNone/>
            </a:pPr>
            <a:r>
              <a:rPr lang="lt-LT" sz="1700" dirty="0"/>
              <a:t> </a:t>
            </a:r>
          </a:p>
          <a:p>
            <a:endParaRPr lang="lt-LT" sz="1700" dirty="0" smtClean="0"/>
          </a:p>
          <a:p>
            <a:endParaRPr lang="lt-LT" sz="1700" dirty="0"/>
          </a:p>
          <a:p>
            <a:endParaRPr lang="lt-LT" sz="1700" dirty="0" smtClean="0"/>
          </a:p>
          <a:p>
            <a:endParaRPr lang="lt-LT" sz="1700" dirty="0"/>
          </a:p>
          <a:p>
            <a:endParaRPr lang="lt-LT" sz="1700" dirty="0" smtClean="0"/>
          </a:p>
          <a:p>
            <a:endParaRPr lang="lt-LT" sz="1700" dirty="0"/>
          </a:p>
          <a:p>
            <a:endParaRPr lang="lt-LT" sz="1700" dirty="0" smtClean="0"/>
          </a:p>
          <a:p>
            <a:endParaRPr lang="lt-LT" sz="1700" dirty="0" smtClean="0"/>
          </a:p>
          <a:p>
            <a:endParaRPr lang="lt-LT" sz="1700" dirty="0"/>
          </a:p>
          <a:p>
            <a:pPr marL="0" indent="0">
              <a:buNone/>
            </a:pPr>
            <a:r>
              <a:rPr lang="lt-LT" sz="1700" dirty="0" smtClean="0"/>
              <a:t>Žygimantas </a:t>
            </a:r>
            <a:r>
              <a:rPr lang="lt-LT" sz="1700" dirty="0"/>
              <a:t>Strakšys, 4.7 m., </a:t>
            </a:r>
            <a:endParaRPr lang="lt-LT" sz="1700" dirty="0" smtClean="0"/>
          </a:p>
          <a:p>
            <a:pPr marL="0" indent="0">
              <a:buNone/>
            </a:pPr>
            <a:r>
              <a:rPr lang="lt-LT" sz="1700" dirty="0" smtClean="0"/>
              <a:t>Gabrielė </a:t>
            </a:r>
            <a:r>
              <a:rPr lang="lt-LT" sz="1700" dirty="0" err="1"/>
              <a:t>Gaurelytė</a:t>
            </a:r>
            <a:r>
              <a:rPr lang="lt-LT" sz="1700" dirty="0"/>
              <a:t> 4.2 m.</a:t>
            </a:r>
          </a:p>
          <a:p>
            <a:pPr marL="0" indent="0">
              <a:buNone/>
            </a:pPr>
            <a:r>
              <a:rPr lang="lt-LT" sz="1700" dirty="0"/>
              <a:t>Olivija </a:t>
            </a:r>
            <a:r>
              <a:rPr lang="lt-LT" sz="1700" dirty="0" err="1"/>
              <a:t>Šatkutė</a:t>
            </a:r>
            <a:r>
              <a:rPr lang="lt-LT" sz="1700" dirty="0"/>
              <a:t> 4.9 m., Teklė </a:t>
            </a:r>
            <a:r>
              <a:rPr lang="lt-LT" sz="1700" dirty="0" err="1"/>
              <a:t>Juknytė</a:t>
            </a:r>
            <a:r>
              <a:rPr lang="lt-LT" sz="1700" dirty="0"/>
              <a:t> 4. 6 m. </a:t>
            </a:r>
          </a:p>
          <a:p>
            <a:pPr marL="0" indent="0">
              <a:buNone/>
            </a:pPr>
            <a:r>
              <a:rPr lang="lt-LT" sz="1700" dirty="0"/>
              <a:t>Vilniaus lopšelis – darželis „Žvangutis“</a:t>
            </a:r>
          </a:p>
          <a:p>
            <a:pPr marL="0" indent="0">
              <a:buNone/>
            </a:pPr>
            <a:r>
              <a:rPr lang="lt-LT" sz="1700" dirty="0"/>
              <a:t>Gertrūda </a:t>
            </a:r>
            <a:r>
              <a:rPr lang="lt-LT" sz="1700" dirty="0" err="1"/>
              <a:t>Narkovič</a:t>
            </a:r>
            <a:r>
              <a:rPr lang="lt-LT" sz="1700" dirty="0"/>
              <a:t>, </a:t>
            </a:r>
            <a:r>
              <a:rPr lang="lt-LT" sz="1700" dirty="0" err="1"/>
              <a:t>Gintara</a:t>
            </a:r>
            <a:r>
              <a:rPr lang="lt-LT" sz="1700" dirty="0"/>
              <a:t> </a:t>
            </a:r>
            <a:r>
              <a:rPr lang="lt-LT" sz="1700" dirty="0" err="1"/>
              <a:t>Ilginienė</a:t>
            </a:r>
            <a:endParaRPr lang="lt-LT" sz="1700" dirty="0"/>
          </a:p>
          <a:p>
            <a:endParaRPr lang="lt-LT" sz="1700" dirty="0"/>
          </a:p>
        </p:txBody>
      </p:sp>
      <p:pic>
        <p:nvPicPr>
          <p:cNvPr id="4" name="Paveikslėlis 3" descr="C:\Users\Zybutes\Downloads\20191030_083843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014059" y="1944914"/>
            <a:ext cx="8050939" cy="47193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829027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31702"/>
            <a:ext cx="12103100" cy="682629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lt-LT" sz="1600" dirty="0" smtClean="0"/>
          </a:p>
          <a:p>
            <a:pPr marL="0" indent="0">
              <a:buNone/>
            </a:pPr>
            <a:r>
              <a:rPr lang="en-US" sz="1700" dirty="0" err="1" smtClean="0"/>
              <a:t>Ruduo</a:t>
            </a:r>
            <a:r>
              <a:rPr lang="en-US" sz="1700" dirty="0"/>
              <a:t>. </a:t>
            </a:r>
            <a:r>
              <a:rPr lang="en-US" sz="1700" dirty="0" err="1"/>
              <a:t>Geltoni</a:t>
            </a:r>
            <a:r>
              <a:rPr lang="en-US" sz="1700" dirty="0"/>
              <a:t>, </a:t>
            </a:r>
            <a:r>
              <a:rPr lang="en-US" sz="1700" dirty="0" err="1"/>
              <a:t>raudoni</a:t>
            </a:r>
            <a:r>
              <a:rPr lang="en-US" sz="1700" dirty="0"/>
              <a:t> </a:t>
            </a:r>
            <a:r>
              <a:rPr lang="en-US" sz="1700" dirty="0" err="1"/>
              <a:t>lapai</a:t>
            </a:r>
            <a:r>
              <a:rPr lang="en-US" sz="1700" dirty="0"/>
              <a:t>. </a:t>
            </a:r>
            <a:r>
              <a:rPr lang="en-US" sz="1700" dirty="0" err="1"/>
              <a:t>Gražu</a:t>
            </a:r>
            <a:r>
              <a:rPr lang="en-US" sz="1700" dirty="0"/>
              <a:t>.</a:t>
            </a:r>
            <a:endParaRPr lang="lt-LT" sz="1700" dirty="0"/>
          </a:p>
          <a:p>
            <a:pPr marL="0" indent="0">
              <a:buNone/>
            </a:pPr>
            <a:r>
              <a:rPr lang="en-US" sz="1700" b="1" dirty="0"/>
              <a:t>RUDUO</a:t>
            </a:r>
            <a:endParaRPr lang="lt-LT" sz="1700" dirty="0"/>
          </a:p>
          <a:p>
            <a:pPr marL="0" indent="0">
              <a:buNone/>
            </a:pPr>
            <a:endParaRPr lang="lt-LT" sz="1700" dirty="0" smtClean="0"/>
          </a:p>
          <a:p>
            <a:pPr marL="0" indent="0">
              <a:buNone/>
            </a:pPr>
            <a:endParaRPr lang="lt-LT" sz="1700" dirty="0" smtClean="0"/>
          </a:p>
          <a:p>
            <a:pPr marL="0" indent="0">
              <a:buNone/>
            </a:pPr>
            <a:endParaRPr lang="lt-LT" sz="1700" dirty="0"/>
          </a:p>
          <a:p>
            <a:pPr marL="0" indent="0">
              <a:buNone/>
            </a:pPr>
            <a:endParaRPr lang="lt-LT" sz="1700" dirty="0" smtClean="0"/>
          </a:p>
          <a:p>
            <a:pPr marL="0" indent="0">
              <a:buNone/>
            </a:pPr>
            <a:endParaRPr lang="lt-LT" sz="1700" dirty="0"/>
          </a:p>
          <a:p>
            <a:pPr marL="0" indent="0">
              <a:buNone/>
            </a:pPr>
            <a:endParaRPr lang="lt-LT" sz="1700" dirty="0" smtClean="0"/>
          </a:p>
          <a:p>
            <a:pPr marL="0" indent="0">
              <a:buNone/>
            </a:pPr>
            <a:endParaRPr lang="lt-LT" sz="1700" dirty="0"/>
          </a:p>
          <a:p>
            <a:pPr marL="0" indent="0">
              <a:buNone/>
            </a:pPr>
            <a:endParaRPr lang="lt-LT" sz="1700" dirty="0" smtClean="0"/>
          </a:p>
          <a:p>
            <a:pPr marL="0" indent="0">
              <a:buNone/>
            </a:pPr>
            <a:endParaRPr lang="lt-LT" sz="1700" dirty="0"/>
          </a:p>
          <a:p>
            <a:pPr marL="0" indent="0">
              <a:buNone/>
            </a:pPr>
            <a:endParaRPr lang="lt-LT" sz="1700" dirty="0" smtClean="0"/>
          </a:p>
          <a:p>
            <a:pPr marL="0" indent="0">
              <a:buNone/>
            </a:pPr>
            <a:endParaRPr lang="lt-LT" sz="1700" dirty="0"/>
          </a:p>
          <a:p>
            <a:pPr marL="0" indent="0">
              <a:buNone/>
            </a:pPr>
            <a:endParaRPr lang="lt-LT" sz="1700" dirty="0" smtClean="0"/>
          </a:p>
          <a:p>
            <a:pPr marL="0" indent="0">
              <a:buNone/>
            </a:pPr>
            <a:endParaRPr lang="lt-LT" sz="1700" dirty="0" smtClean="0"/>
          </a:p>
          <a:p>
            <a:pPr marL="0" indent="0">
              <a:buNone/>
            </a:pPr>
            <a:r>
              <a:rPr lang="en-US" sz="1700" dirty="0" err="1" smtClean="0"/>
              <a:t>Vaitiekūnaitė</a:t>
            </a:r>
            <a:r>
              <a:rPr lang="en-US" sz="1700" dirty="0" smtClean="0"/>
              <a:t> </a:t>
            </a:r>
            <a:r>
              <a:rPr lang="en-US" sz="1700" dirty="0" err="1"/>
              <a:t>Goda</a:t>
            </a:r>
            <a:r>
              <a:rPr lang="en-US" sz="1700" dirty="0"/>
              <a:t> 3,2 </a:t>
            </a:r>
            <a:r>
              <a:rPr lang="en-US" sz="1700" dirty="0" err="1"/>
              <a:t>mėn</a:t>
            </a:r>
            <a:r>
              <a:rPr lang="en-US" sz="1700" dirty="0"/>
              <a:t>.</a:t>
            </a:r>
            <a:endParaRPr lang="lt-LT" sz="1700" dirty="0"/>
          </a:p>
          <a:p>
            <a:pPr marL="0" indent="0">
              <a:buNone/>
            </a:pPr>
            <a:r>
              <a:rPr lang="en-US" sz="1700" dirty="0" err="1"/>
              <a:t>Lopšelis-darželis</a:t>
            </a:r>
            <a:r>
              <a:rPr lang="en-US" sz="1700" dirty="0"/>
              <a:t> “</a:t>
            </a:r>
            <a:r>
              <a:rPr lang="en-US" sz="1700" dirty="0" err="1"/>
              <a:t>Žilvitis</a:t>
            </a:r>
            <a:r>
              <a:rPr lang="en-US" sz="1700" dirty="0"/>
              <a:t>”</a:t>
            </a:r>
            <a:endParaRPr lang="lt-LT" sz="1700" dirty="0"/>
          </a:p>
          <a:p>
            <a:pPr marL="0" indent="0">
              <a:buNone/>
            </a:pPr>
            <a:r>
              <a:rPr lang="en-US" sz="1700" dirty="0" err="1"/>
              <a:t>Daiva</a:t>
            </a:r>
            <a:r>
              <a:rPr lang="en-US" sz="1700" dirty="0"/>
              <a:t> </a:t>
            </a:r>
            <a:r>
              <a:rPr lang="en-US" sz="1700" dirty="0" err="1"/>
              <a:t>Vaitkevičienė</a:t>
            </a:r>
            <a:endParaRPr lang="lt-LT" sz="1700" dirty="0"/>
          </a:p>
          <a:p>
            <a:pPr marL="0" indent="0">
              <a:buNone/>
            </a:pPr>
            <a:r>
              <a:rPr lang="en-US" sz="1700" dirty="0" err="1"/>
              <a:t>Daiva</a:t>
            </a:r>
            <a:r>
              <a:rPr lang="en-US" sz="1700" dirty="0"/>
              <a:t> </a:t>
            </a:r>
            <a:r>
              <a:rPr lang="en-US" sz="1700" dirty="0" err="1"/>
              <a:t>Stakėnė</a:t>
            </a:r>
            <a:endParaRPr lang="lt-LT" sz="1700" dirty="0"/>
          </a:p>
          <a:p>
            <a:endParaRPr lang="lt-LT" dirty="0"/>
          </a:p>
        </p:txBody>
      </p:sp>
      <p:pic>
        <p:nvPicPr>
          <p:cNvPr id="4" name="Paveikslėlis 3" descr="C:\Users\Asus\Desktop\IMG_20191014_131703 (1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0514" y="821411"/>
            <a:ext cx="7750629" cy="557939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2476821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lt-LT" sz="1600" dirty="0" smtClean="0"/>
          </a:p>
          <a:p>
            <a:pPr marL="0" indent="0">
              <a:buNone/>
            </a:pPr>
            <a:r>
              <a:rPr lang="en-US" sz="1600" dirty="0" err="1" smtClean="0"/>
              <a:t>Pučia</a:t>
            </a:r>
            <a:r>
              <a:rPr lang="en-US" sz="1600" dirty="0" smtClean="0"/>
              <a:t> </a:t>
            </a:r>
            <a:r>
              <a:rPr lang="en-US" sz="1600" dirty="0" err="1"/>
              <a:t>vėjas</a:t>
            </a:r>
            <a:r>
              <a:rPr lang="en-US" sz="1600" dirty="0"/>
              <a:t>. </a:t>
            </a:r>
            <a:r>
              <a:rPr lang="en-US" sz="1600" dirty="0" err="1"/>
              <a:t>Šakos</a:t>
            </a:r>
            <a:r>
              <a:rPr lang="en-US" sz="1600" dirty="0"/>
              <a:t> </a:t>
            </a:r>
            <a:r>
              <a:rPr lang="en-US" sz="1600" dirty="0" err="1"/>
              <a:t>juda</a:t>
            </a:r>
            <a:r>
              <a:rPr lang="en-US" sz="1600" dirty="0"/>
              <a:t>. </a:t>
            </a:r>
            <a:r>
              <a:rPr lang="en-US" sz="1600" dirty="0" err="1"/>
              <a:t>Lapų</a:t>
            </a:r>
            <a:r>
              <a:rPr lang="en-US" sz="1600" dirty="0"/>
              <a:t> </a:t>
            </a:r>
            <a:r>
              <a:rPr lang="en-US" sz="1600" dirty="0" err="1"/>
              <a:t>nėra-trys</a:t>
            </a:r>
            <a:r>
              <a:rPr lang="en-US" sz="1600" dirty="0"/>
              <a:t>.</a:t>
            </a:r>
            <a:endParaRPr lang="lt-LT" sz="1600" dirty="0"/>
          </a:p>
          <a:p>
            <a:pPr marL="0" indent="0">
              <a:buNone/>
            </a:pPr>
            <a:r>
              <a:rPr lang="en-US" sz="1600" b="1" dirty="0"/>
              <a:t>VĖJAS</a:t>
            </a:r>
            <a:endParaRPr lang="lt-LT" sz="1600" dirty="0"/>
          </a:p>
          <a:p>
            <a:pPr marL="0" indent="0">
              <a:buNone/>
            </a:pPr>
            <a:endParaRPr lang="lt-LT" sz="1600" dirty="0" smtClean="0"/>
          </a:p>
          <a:p>
            <a:pPr marL="0" indent="0">
              <a:buNone/>
            </a:pPr>
            <a:endParaRPr lang="lt-LT" sz="1600" dirty="0"/>
          </a:p>
          <a:p>
            <a:pPr marL="0" indent="0">
              <a:buNone/>
            </a:pPr>
            <a:endParaRPr lang="lt-LT" sz="1600" dirty="0" smtClean="0"/>
          </a:p>
          <a:p>
            <a:pPr marL="0" indent="0">
              <a:buNone/>
            </a:pPr>
            <a:endParaRPr lang="lt-LT" sz="1600" dirty="0"/>
          </a:p>
          <a:p>
            <a:pPr marL="0" indent="0">
              <a:buNone/>
            </a:pPr>
            <a:endParaRPr lang="lt-LT" sz="1600" dirty="0" smtClean="0"/>
          </a:p>
          <a:p>
            <a:pPr marL="0" indent="0">
              <a:buNone/>
            </a:pPr>
            <a:endParaRPr lang="lt-LT" sz="1600" dirty="0" smtClean="0"/>
          </a:p>
          <a:p>
            <a:pPr marL="0" indent="0">
              <a:buNone/>
            </a:pPr>
            <a:endParaRPr lang="lt-LT" sz="1600" dirty="0"/>
          </a:p>
          <a:p>
            <a:pPr marL="0" indent="0">
              <a:buNone/>
            </a:pPr>
            <a:endParaRPr lang="lt-LT" sz="1600" dirty="0" smtClean="0"/>
          </a:p>
          <a:p>
            <a:pPr marL="0" indent="0">
              <a:buNone/>
            </a:pPr>
            <a:endParaRPr lang="lt-LT" sz="1600" dirty="0"/>
          </a:p>
          <a:p>
            <a:pPr marL="0" indent="0">
              <a:buNone/>
            </a:pPr>
            <a:endParaRPr lang="lt-LT" sz="1600" dirty="0"/>
          </a:p>
          <a:p>
            <a:pPr marL="0" indent="0">
              <a:buNone/>
            </a:pPr>
            <a:endParaRPr lang="lt-LT" sz="1600" dirty="0" smtClean="0"/>
          </a:p>
          <a:p>
            <a:pPr marL="0" indent="0">
              <a:buNone/>
            </a:pPr>
            <a:endParaRPr lang="lt-LT" sz="1600" dirty="0"/>
          </a:p>
          <a:p>
            <a:pPr marL="0" indent="0">
              <a:buNone/>
            </a:pPr>
            <a:r>
              <a:rPr lang="en-US" sz="1600" dirty="0" err="1" smtClean="0"/>
              <a:t>Leonardas</a:t>
            </a:r>
            <a:r>
              <a:rPr lang="en-US" sz="1600" dirty="0" smtClean="0"/>
              <a:t> </a:t>
            </a:r>
            <a:r>
              <a:rPr lang="en-US" sz="1600" dirty="0" err="1"/>
              <a:t>Kubilius</a:t>
            </a:r>
            <a:r>
              <a:rPr lang="en-US" sz="1600" dirty="0"/>
              <a:t> 3,3 </a:t>
            </a:r>
            <a:r>
              <a:rPr lang="en-US" sz="1600" dirty="0" err="1"/>
              <a:t>mėn</a:t>
            </a:r>
            <a:r>
              <a:rPr lang="en-US" sz="1600" dirty="0"/>
              <a:t>.</a:t>
            </a:r>
            <a:endParaRPr lang="lt-LT" sz="1600" dirty="0"/>
          </a:p>
          <a:p>
            <a:pPr marL="0" indent="0">
              <a:buNone/>
            </a:pPr>
            <a:r>
              <a:rPr lang="en-US" sz="1600" dirty="0"/>
              <a:t>Lopšelis-darželis </a:t>
            </a:r>
            <a:r>
              <a:rPr lang="lt-LT" sz="1600" dirty="0" smtClean="0"/>
              <a:t>„</a:t>
            </a:r>
            <a:r>
              <a:rPr lang="en-US" sz="1600" dirty="0" smtClean="0"/>
              <a:t>Žilvitis</a:t>
            </a:r>
            <a:r>
              <a:rPr lang="lt-LT" sz="1600" dirty="0" smtClean="0"/>
              <a:t>“</a:t>
            </a:r>
            <a:endParaRPr lang="lt-LT" sz="1600" dirty="0"/>
          </a:p>
          <a:p>
            <a:pPr marL="0" indent="0">
              <a:buNone/>
            </a:pPr>
            <a:r>
              <a:rPr lang="en-US" sz="1600" dirty="0" err="1"/>
              <a:t>Daiva</a:t>
            </a:r>
            <a:r>
              <a:rPr lang="en-US" sz="1600" dirty="0"/>
              <a:t> </a:t>
            </a:r>
            <a:r>
              <a:rPr lang="en-US" sz="1600" dirty="0" err="1"/>
              <a:t>Vaitkevičienė</a:t>
            </a:r>
            <a:endParaRPr lang="lt-LT" sz="1600" dirty="0"/>
          </a:p>
          <a:p>
            <a:pPr marL="0" indent="0">
              <a:buNone/>
            </a:pPr>
            <a:r>
              <a:rPr lang="en-US" sz="1600" dirty="0" err="1"/>
              <a:t>Daiva</a:t>
            </a:r>
            <a:r>
              <a:rPr lang="en-US" sz="1600" dirty="0"/>
              <a:t> </a:t>
            </a:r>
            <a:r>
              <a:rPr lang="en-US" sz="1600" dirty="0" err="1"/>
              <a:t>Stakėnė</a:t>
            </a:r>
            <a:endParaRPr lang="lt-LT" sz="1600" dirty="0"/>
          </a:p>
        </p:txBody>
      </p:sp>
      <p:pic>
        <p:nvPicPr>
          <p:cNvPr id="4" name="Paveikslėlis 3" descr="C:\Users\Asus\Desktop\IMG_20191014_13171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94129" y="1022888"/>
            <a:ext cx="8431078" cy="55638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9092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lt-LT" sz="1600" b="1" dirty="0" smtClean="0"/>
          </a:p>
          <a:p>
            <a:pPr marL="0" indent="0">
              <a:buNone/>
            </a:pPr>
            <a:r>
              <a:rPr lang="lt-LT" sz="2100" b="1" dirty="0" smtClean="0"/>
              <a:t>„</a:t>
            </a:r>
            <a:r>
              <a:rPr lang="lt-LT" sz="2100" b="1" dirty="0"/>
              <a:t>RUDUO ATEINA LAUKAIS IR MIŠKAIS“</a:t>
            </a:r>
            <a:endParaRPr lang="lt-LT" sz="2100" dirty="0"/>
          </a:p>
          <a:p>
            <a:pPr marL="0" indent="0">
              <a:buNone/>
            </a:pPr>
            <a:r>
              <a:rPr lang="lt-LT" sz="2100" b="1" dirty="0"/>
              <a:t> </a:t>
            </a:r>
            <a:endParaRPr lang="lt-LT" sz="2100" dirty="0"/>
          </a:p>
          <a:p>
            <a:pPr marL="0" indent="0">
              <a:buNone/>
            </a:pPr>
            <a:r>
              <a:rPr lang="lt-LT" sz="2100" dirty="0"/>
              <a:t>žiūriu į tolį, ežeras bangavo,</a:t>
            </a:r>
          </a:p>
          <a:p>
            <a:pPr marL="0" indent="0">
              <a:buNone/>
            </a:pPr>
            <a:r>
              <a:rPr lang="lt-LT" sz="2100" dirty="0"/>
              <a:t>ten, prie jo ant kalno,</a:t>
            </a:r>
          </a:p>
          <a:p>
            <a:pPr marL="0" indent="0">
              <a:buNone/>
            </a:pPr>
            <a:r>
              <a:rPr lang="lt-LT" sz="2100" dirty="0"/>
              <a:t>eglutė stovėjo,</a:t>
            </a:r>
          </a:p>
          <a:p>
            <a:pPr marL="0" indent="0">
              <a:buNone/>
            </a:pPr>
            <a:r>
              <a:rPr lang="lt-LT" sz="2100" dirty="0"/>
              <a:t>lietutis vis lyja, lapeliai nukrito,</a:t>
            </a:r>
          </a:p>
          <a:p>
            <a:pPr marL="0" indent="0">
              <a:buNone/>
            </a:pPr>
            <a:r>
              <a:rPr lang="lt-LT" sz="2100" dirty="0"/>
              <a:t>ruduo į mūsų žemę atklydo</a:t>
            </a:r>
            <a:r>
              <a:rPr lang="lt-LT" sz="2100" dirty="0" smtClean="0"/>
              <a:t>.</a:t>
            </a:r>
          </a:p>
          <a:p>
            <a:pPr marL="0" indent="0">
              <a:buNone/>
            </a:pPr>
            <a:endParaRPr lang="lt-LT" sz="2100" dirty="0"/>
          </a:p>
          <a:p>
            <a:endParaRPr lang="lt-LT" sz="2100" dirty="0" smtClean="0"/>
          </a:p>
          <a:p>
            <a:endParaRPr lang="lt-LT" sz="2100" dirty="0"/>
          </a:p>
          <a:p>
            <a:endParaRPr lang="lt-LT" sz="2100" dirty="0" smtClean="0"/>
          </a:p>
          <a:p>
            <a:endParaRPr lang="lt-LT" sz="2100" dirty="0"/>
          </a:p>
          <a:p>
            <a:endParaRPr lang="lt-LT" sz="2100" dirty="0" smtClean="0"/>
          </a:p>
          <a:p>
            <a:endParaRPr lang="lt-LT" sz="2100" dirty="0"/>
          </a:p>
          <a:p>
            <a:endParaRPr lang="lt-LT" sz="2100" dirty="0" smtClean="0"/>
          </a:p>
          <a:p>
            <a:endParaRPr lang="lt-LT" sz="2100" dirty="0"/>
          </a:p>
          <a:p>
            <a:endParaRPr lang="lt-LT" sz="2100" dirty="0" smtClean="0"/>
          </a:p>
          <a:p>
            <a:endParaRPr lang="lt-LT" sz="2100" dirty="0"/>
          </a:p>
          <a:p>
            <a:r>
              <a:rPr lang="lt-LT" sz="2100" dirty="0" smtClean="0"/>
              <a:t>Emilija </a:t>
            </a:r>
            <a:r>
              <a:rPr lang="lt-LT" sz="2100" dirty="0" err="1"/>
              <a:t>Pukinaitė</a:t>
            </a:r>
            <a:r>
              <a:rPr lang="lt-LT" sz="2100" dirty="0"/>
              <a:t> 5 metai.</a:t>
            </a:r>
          </a:p>
          <a:p>
            <a:r>
              <a:rPr lang="lt-LT" sz="2100" dirty="0"/>
              <a:t>Vilniaus lopšelis – darželis „Šilelis“</a:t>
            </a:r>
          </a:p>
          <a:p>
            <a:r>
              <a:rPr lang="lt-LT" sz="2100" dirty="0"/>
              <a:t>mokytoja Diana Radzevičienė</a:t>
            </a:r>
          </a:p>
          <a:p>
            <a:endParaRPr lang="lt-LT" sz="1700" dirty="0" smtClean="0"/>
          </a:p>
          <a:p>
            <a:endParaRPr lang="lt-LT" dirty="0"/>
          </a:p>
          <a:p>
            <a:endParaRPr lang="lt-LT" dirty="0" smtClean="0"/>
          </a:p>
          <a:p>
            <a:pPr marL="0" indent="0">
              <a:buNone/>
            </a:pPr>
            <a:endParaRPr lang="lt-LT" sz="1600" dirty="0"/>
          </a:p>
          <a:p>
            <a:endParaRPr lang="lt-LT" sz="1600" dirty="0"/>
          </a:p>
        </p:txBody>
      </p:sp>
      <p:pic>
        <p:nvPicPr>
          <p:cNvPr id="4" name="Image1"/>
          <p:cNvPicPr/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440623" y="577311"/>
            <a:ext cx="8477574" cy="6009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359721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0" y="20783"/>
            <a:ext cx="9238013" cy="6857999"/>
          </a:xfrm>
        </p:spPr>
        <p:txBody>
          <a:bodyPr>
            <a:normAutofit/>
          </a:bodyPr>
          <a:lstStyle/>
          <a:p>
            <a:r>
              <a:rPr lang="lt-LT" sz="1600" dirty="0" smtClean="0"/>
              <a:t>Vaikų žodinė kūryba</a:t>
            </a:r>
          </a:p>
          <a:p>
            <a:r>
              <a:rPr lang="lt-LT" sz="1600" dirty="0" smtClean="0"/>
              <a:t>Atėjo pas mus ruduo. Visur lauke gražu. Nuo medžių krenta lapai. Lapai krenta geltoni, žali raudoni,</a:t>
            </a:r>
          </a:p>
          <a:p>
            <a:r>
              <a:rPr lang="lt-LT" sz="1600" dirty="0" smtClean="0"/>
              <a:t>oranžiniai. Daug lapų guli ant žemės. Kai pučia stiprus vėjas, lapai šiurena po kojomis. Mums labai</a:t>
            </a:r>
          </a:p>
          <a:p>
            <a:r>
              <a:rPr lang="lt-LT" sz="1600" dirty="0" smtClean="0"/>
              <a:t>patinka žaisti su lapais: daryti puokštes mamytėms, o ypač šokinėti į sugrėbtų lapų krūvą. Greitai,</a:t>
            </a:r>
          </a:p>
          <a:p>
            <a:r>
              <a:rPr lang="lt-LT" sz="1600" dirty="0" smtClean="0"/>
              <a:t>labai greitai visi medžiai bus nuogi, ir tada ateis ilga žiema.</a:t>
            </a:r>
          </a:p>
          <a:p>
            <a:endParaRPr lang="lt-LT" sz="1600" dirty="0" smtClean="0"/>
          </a:p>
          <a:p>
            <a:endParaRPr lang="lt-LT" sz="1600" dirty="0"/>
          </a:p>
        </p:txBody>
      </p:sp>
      <p:graphicFrame>
        <p:nvGraphicFramePr>
          <p:cNvPr id="4" name="Lentelė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03648568"/>
              </p:ext>
            </p:extLst>
          </p:nvPr>
        </p:nvGraphicFramePr>
        <p:xfrm>
          <a:off x="217714" y="4173189"/>
          <a:ext cx="4063341" cy="27340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52397">
                  <a:extLst>
                    <a:ext uri="{9D8B030D-6E8A-4147-A177-3AD203B41FA5}">
                      <a16:colId xmlns:a16="http://schemas.microsoft.com/office/drawing/2014/main" xmlns="" val="684571733"/>
                    </a:ext>
                  </a:extLst>
                </a:gridCol>
                <a:gridCol w="3210944">
                  <a:extLst>
                    <a:ext uri="{9D8B030D-6E8A-4147-A177-3AD203B41FA5}">
                      <a16:colId xmlns:a16="http://schemas.microsoft.com/office/drawing/2014/main" xmlns="" val="2124058486"/>
                    </a:ext>
                  </a:extLst>
                </a:gridCol>
              </a:tblGrid>
              <a:tr h="5802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Darbo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pavadinimas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t-LT" sz="1400" dirty="0" smtClean="0">
                          <a:effectLst/>
                        </a:rPr>
                        <a:t>„</a:t>
                      </a:r>
                      <a:r>
                        <a:rPr lang="en-US" sz="1400" dirty="0" smtClean="0">
                          <a:effectLst/>
                        </a:rPr>
                        <a:t>RUDENINIS MEDIS</a:t>
                      </a:r>
                      <a:r>
                        <a:rPr lang="lt-LT" sz="1400" dirty="0" smtClean="0">
                          <a:effectLst/>
                        </a:rPr>
                        <a:t>“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557200728"/>
                  </a:ext>
                </a:extLst>
              </a:tr>
              <a:tr h="74447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Vaikų vardai, pavardės, amžius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Grupė</a:t>
                      </a:r>
                      <a:r>
                        <a:rPr lang="en-US" sz="1400" dirty="0">
                          <a:effectLst/>
                        </a:rPr>
                        <a:t> </a:t>
                      </a:r>
                      <a:r>
                        <a:rPr lang="lt-LT" sz="1400" dirty="0" smtClean="0">
                          <a:effectLst/>
                        </a:rPr>
                        <a:t>„</a:t>
                      </a:r>
                      <a:r>
                        <a:rPr lang="en-US" sz="1400" dirty="0" err="1" smtClean="0">
                          <a:effectLst/>
                        </a:rPr>
                        <a:t>Podsolnuški</a:t>
                      </a:r>
                      <a:r>
                        <a:rPr lang="lt-LT" sz="1400" dirty="0" smtClean="0">
                          <a:effectLst/>
                        </a:rPr>
                        <a:t>“</a:t>
                      </a:r>
                      <a:r>
                        <a:rPr lang="en-US" sz="1400" dirty="0" smtClean="0">
                          <a:effectLst/>
                        </a:rPr>
                        <a:t> </a:t>
                      </a:r>
                      <a:r>
                        <a:rPr lang="en-US" sz="1400" dirty="0">
                          <a:effectLst/>
                        </a:rPr>
                        <a:t>3-4 </a:t>
                      </a:r>
                      <a:r>
                        <a:rPr lang="en-US" sz="1400" dirty="0" err="1">
                          <a:effectLst/>
                        </a:rPr>
                        <a:t>metai</a:t>
                      </a:r>
                      <a:endParaRPr lang="lt-L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283928922"/>
                  </a:ext>
                </a:extLst>
              </a:tr>
              <a:tr h="555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Įstaigos pavadinimas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Vilniaus lopšelis-darželis </a:t>
                      </a:r>
                      <a:r>
                        <a:rPr lang="lt-LT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„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Berželis</a:t>
                      </a:r>
                      <a:r>
                        <a:rPr lang="lt-LT" sz="1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“</a:t>
                      </a:r>
                      <a:endParaRPr lang="lt-LT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2674643"/>
                  </a:ext>
                </a:extLst>
              </a:tr>
              <a:tr h="5553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Pedagogų vardai, pavardės</a:t>
                      </a:r>
                      <a:endParaRPr lang="lt-L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Kristina </a:t>
                      </a:r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Kašlej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Jelena</a:t>
                      </a: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140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Gorbačevskaja</a:t>
                      </a:r>
                      <a:endParaRPr lang="lt-LT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4572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kristinakaslej@gmail.com</a:t>
                      </a:r>
                      <a:endParaRPr lang="lt-LT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75204357"/>
                  </a:ext>
                </a:extLst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8885123" y="4173187"/>
            <a:ext cx="661375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lt-LT"/>
          </a:p>
        </p:txBody>
      </p:sp>
      <p:pic>
        <p:nvPicPr>
          <p:cNvPr id="6" name="Paveikslėlis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2782" y="2202874"/>
            <a:ext cx="5320146" cy="4675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67218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10000"/>
          </a:bodyPr>
          <a:lstStyle/>
          <a:p>
            <a:endParaRPr lang="lt-LT" sz="1600" dirty="0" smtClean="0"/>
          </a:p>
          <a:p>
            <a:pPr marL="0" indent="0">
              <a:buNone/>
            </a:pPr>
            <a:r>
              <a:rPr lang="lt-LT" sz="1600" dirty="0" err="1" smtClean="0"/>
              <a:t>Atejo</a:t>
            </a:r>
            <a:r>
              <a:rPr lang="lt-LT" sz="1600" dirty="0" smtClean="0"/>
              <a:t> </a:t>
            </a:r>
            <a:r>
              <a:rPr lang="lt-LT" sz="1600" dirty="0"/>
              <a:t>auksinis ruduo</a:t>
            </a:r>
            <a:r>
              <a:rPr lang="lt-LT" sz="1600" dirty="0" smtClean="0"/>
              <a:t>. Visi </a:t>
            </a:r>
            <a:r>
              <a:rPr lang="lt-LT" sz="1600" dirty="0"/>
              <a:t>medžiai yra gražūs</a:t>
            </a:r>
            <a:r>
              <a:rPr lang="lt-LT" sz="1600" dirty="0" smtClean="0"/>
              <a:t>. Gyvūnai </a:t>
            </a:r>
            <a:r>
              <a:rPr lang="lt-LT" sz="1600" dirty="0"/>
              <a:t>ruošiasi žiemai</a:t>
            </a:r>
            <a:r>
              <a:rPr lang="lt-LT" sz="1600" dirty="0" smtClean="0"/>
              <a:t>. Voverė </a:t>
            </a:r>
            <a:r>
              <a:rPr lang="lt-LT" sz="1600" dirty="0"/>
              <a:t>išdžiovina grybus</a:t>
            </a:r>
            <a:r>
              <a:rPr lang="lt-LT" sz="1600" dirty="0" smtClean="0"/>
              <a:t>,</a:t>
            </a:r>
          </a:p>
          <a:p>
            <a:pPr marL="0" indent="0">
              <a:buNone/>
            </a:pPr>
            <a:r>
              <a:rPr lang="lt-LT" sz="1600" dirty="0" smtClean="0"/>
              <a:t> </a:t>
            </a:r>
            <a:r>
              <a:rPr lang="lt-LT" sz="1600" dirty="0"/>
              <a:t>iškelia juos į aštrias šakas</a:t>
            </a:r>
            <a:r>
              <a:rPr lang="lt-LT" sz="1600" dirty="0" smtClean="0"/>
              <a:t>.</a:t>
            </a:r>
          </a:p>
          <a:p>
            <a:pPr marL="0" indent="0">
              <a:buNone/>
            </a:pPr>
            <a:r>
              <a:rPr lang="lt-LT" sz="1600" dirty="0" smtClean="0"/>
              <a:t> Rado </a:t>
            </a:r>
            <a:r>
              <a:rPr lang="lt-LT" sz="1600" dirty="0"/>
              <a:t>riešutą ir užsinorėjo </a:t>
            </a:r>
            <a:r>
              <a:rPr lang="lt-LT" sz="1600" dirty="0" smtClean="0"/>
              <a:t>nunešti </a:t>
            </a:r>
            <a:r>
              <a:rPr lang="lt-LT" sz="1600" dirty="0"/>
              <a:t>į  savo </a:t>
            </a:r>
            <a:r>
              <a:rPr lang="lt-LT" sz="1600" dirty="0" smtClean="0"/>
              <a:t>drevę. </a:t>
            </a:r>
            <a:r>
              <a:rPr lang="lt-LT" sz="1600" dirty="0"/>
              <a:t>N</a:t>
            </a:r>
            <a:r>
              <a:rPr lang="lt-LT" sz="1600" dirty="0" smtClean="0"/>
              <a:t>etoliese </a:t>
            </a:r>
            <a:r>
              <a:rPr lang="lt-LT" sz="1600" dirty="0"/>
              <a:t>esanti  lapė nusprendė atimti</a:t>
            </a:r>
            <a:r>
              <a:rPr lang="lt-LT" sz="1600" dirty="0" smtClean="0"/>
              <a:t>.</a:t>
            </a:r>
            <a:r>
              <a:rPr lang="lt-LT" sz="1600" dirty="0"/>
              <a:t> </a:t>
            </a:r>
            <a:endParaRPr lang="lt-LT" sz="1600" dirty="0" smtClean="0"/>
          </a:p>
          <a:p>
            <a:pPr marL="0" indent="0">
              <a:buNone/>
            </a:pPr>
            <a:r>
              <a:rPr lang="en-US" sz="1600" dirty="0" err="1" smtClean="0"/>
              <a:t>Vover</a:t>
            </a:r>
            <a:r>
              <a:rPr lang="lt-LT" sz="1600" dirty="0"/>
              <a:t>ė spruko į savo namus</a:t>
            </a:r>
            <a:r>
              <a:rPr lang="lt-LT" sz="1600" dirty="0" smtClean="0"/>
              <a:t>. Lapė </a:t>
            </a:r>
            <a:r>
              <a:rPr lang="lt-LT" sz="1600" dirty="0"/>
              <a:t>liko nieko nepešusi</a:t>
            </a:r>
            <a:r>
              <a:rPr lang="lt-LT" sz="1600" dirty="0" smtClean="0"/>
              <a:t>.</a:t>
            </a:r>
          </a:p>
          <a:p>
            <a:endParaRPr lang="lt-LT" sz="1600" dirty="0"/>
          </a:p>
          <a:p>
            <a:endParaRPr lang="lt-LT" sz="1600" dirty="0" smtClean="0"/>
          </a:p>
          <a:p>
            <a:endParaRPr lang="lt-LT" sz="1600" dirty="0"/>
          </a:p>
          <a:p>
            <a:endParaRPr lang="lt-LT" sz="1600" dirty="0" smtClean="0"/>
          </a:p>
          <a:p>
            <a:endParaRPr lang="lt-LT" sz="1600" dirty="0"/>
          </a:p>
          <a:p>
            <a:endParaRPr lang="lt-LT" sz="1600" dirty="0" smtClean="0"/>
          </a:p>
          <a:p>
            <a:endParaRPr lang="lt-LT" sz="1600" dirty="0"/>
          </a:p>
          <a:p>
            <a:endParaRPr lang="lt-LT" sz="1600" dirty="0" smtClean="0"/>
          </a:p>
          <a:p>
            <a:endParaRPr lang="lt-LT" sz="1600" dirty="0"/>
          </a:p>
          <a:p>
            <a:endParaRPr lang="lt-LT" sz="1600" dirty="0" smtClean="0"/>
          </a:p>
          <a:p>
            <a:endParaRPr lang="lt-LT" sz="1600" dirty="0"/>
          </a:p>
          <a:p>
            <a:endParaRPr lang="lt-LT" sz="1600" dirty="0" smtClean="0"/>
          </a:p>
          <a:p>
            <a:pPr marL="0" indent="0" fontAlgn="base">
              <a:buNone/>
            </a:pPr>
            <a:r>
              <a:rPr lang="en-US" sz="1600" dirty="0" smtClean="0"/>
              <a:t>Vilniaus </a:t>
            </a:r>
            <a:r>
              <a:rPr lang="en-US" sz="1600" dirty="0"/>
              <a:t>lopšelis-darželis </a:t>
            </a:r>
            <a:r>
              <a:rPr lang="lt-LT" sz="1600" dirty="0" smtClean="0"/>
              <a:t>„</a:t>
            </a:r>
            <a:r>
              <a:rPr lang="en-US" sz="1600" dirty="0" smtClean="0"/>
              <a:t>Šilelis</a:t>
            </a:r>
            <a:r>
              <a:rPr lang="lt-LT" sz="1600" dirty="0" smtClean="0"/>
              <a:t>“</a:t>
            </a:r>
            <a:endParaRPr lang="lt-LT" sz="1600" dirty="0" smtClean="0"/>
          </a:p>
          <a:p>
            <a:pPr marL="0" indent="0" fontAlgn="base">
              <a:buNone/>
            </a:pPr>
            <a:r>
              <a:rPr lang="lt-LT" sz="1600" dirty="0" smtClean="0"/>
              <a:t>Priešmokyklinio ugdymo grupė </a:t>
            </a:r>
            <a:r>
              <a:rPr lang="lt-LT" sz="1600" dirty="0" smtClean="0"/>
              <a:t>„Ežiukai</a:t>
            </a:r>
            <a:r>
              <a:rPr lang="lt-LT" sz="1600" dirty="0" smtClean="0"/>
              <a:t>“</a:t>
            </a:r>
            <a:endParaRPr lang="lt-LT" sz="1600" dirty="0"/>
          </a:p>
          <a:p>
            <a:pPr marL="0" indent="0" fontAlgn="base">
              <a:buNone/>
            </a:pPr>
            <a:r>
              <a:rPr lang="lt-LT" sz="1600" dirty="0" smtClean="0"/>
              <a:t>Mokytoja</a:t>
            </a:r>
            <a:r>
              <a:rPr lang="en-US" sz="1600" dirty="0" smtClean="0"/>
              <a:t> </a:t>
            </a:r>
            <a:r>
              <a:rPr lang="en-US" sz="1600" dirty="0" smtClean="0"/>
              <a:t>Li</a:t>
            </a:r>
            <a:r>
              <a:rPr lang="lt-LT" sz="1600" dirty="0" smtClean="0"/>
              <a:t>u</a:t>
            </a:r>
            <a:r>
              <a:rPr lang="en-US" sz="1600" dirty="0" err="1" smtClean="0"/>
              <a:t>da</a:t>
            </a:r>
            <a:r>
              <a:rPr lang="en-US" sz="1600" dirty="0" smtClean="0"/>
              <a:t> </a:t>
            </a:r>
            <a:r>
              <a:rPr lang="en-US" sz="1600" dirty="0" err="1"/>
              <a:t>Chomič</a:t>
            </a:r>
            <a:r>
              <a:rPr lang="en-US" dirty="0"/>
              <a:t>   </a:t>
            </a:r>
            <a:endParaRPr lang="lt-LT" dirty="0"/>
          </a:p>
          <a:p>
            <a:endParaRPr lang="lt-LT" sz="1600" dirty="0"/>
          </a:p>
        </p:txBody>
      </p:sp>
      <p:pic>
        <p:nvPicPr>
          <p:cNvPr id="4" name="Paveikslėlis 3" descr="C:\Users\Zybutes\Downloads\20191118_20132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18708" y="1579418"/>
            <a:ext cx="7838971" cy="50848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3806251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20000"/>
          </a:bodyPr>
          <a:lstStyle/>
          <a:p>
            <a:endParaRPr lang="lt-LT" sz="1600" dirty="0" smtClean="0"/>
          </a:p>
          <a:p>
            <a:pPr marL="0" indent="0">
              <a:buNone/>
            </a:pPr>
            <a:r>
              <a:rPr lang="en-US" sz="1700" dirty="0" smtClean="0"/>
              <a:t>Man </a:t>
            </a:r>
            <a:r>
              <a:rPr lang="en-US" sz="1700" dirty="0" err="1"/>
              <a:t>patinka</a:t>
            </a:r>
            <a:r>
              <a:rPr lang="en-US" sz="1700" dirty="0"/>
              <a:t> </a:t>
            </a:r>
            <a:r>
              <a:rPr lang="en-US" sz="1700" dirty="0" err="1"/>
              <a:t>ruduo</a:t>
            </a:r>
            <a:r>
              <a:rPr lang="en-US" sz="1700" dirty="0" smtClean="0"/>
              <a:t>,</a:t>
            </a:r>
            <a:r>
              <a:rPr lang="lt-LT" sz="1700" dirty="0" smtClean="0"/>
              <a:t> </a:t>
            </a:r>
            <a:r>
              <a:rPr lang="en-US" sz="1700" dirty="0" err="1" smtClean="0"/>
              <a:t>todėl</a:t>
            </a:r>
            <a:r>
              <a:rPr lang="en-US" sz="1700" dirty="0" smtClean="0"/>
              <a:t> </a:t>
            </a:r>
            <a:r>
              <a:rPr lang="en-US" sz="1700" dirty="0" err="1"/>
              <a:t>nupiešiau</a:t>
            </a:r>
            <a:r>
              <a:rPr lang="en-US" sz="1700" dirty="0" smtClean="0"/>
              <a:t>,</a:t>
            </a:r>
            <a:r>
              <a:rPr lang="lt-LT" sz="1700" dirty="0" smtClean="0"/>
              <a:t> </a:t>
            </a:r>
            <a:r>
              <a:rPr lang="en-US" sz="1700" dirty="0" err="1" smtClean="0"/>
              <a:t>kaip</a:t>
            </a:r>
            <a:r>
              <a:rPr lang="en-US" sz="1700" dirty="0" smtClean="0"/>
              <a:t> </a:t>
            </a:r>
            <a:r>
              <a:rPr lang="en-US" sz="1700" dirty="0" err="1"/>
              <a:t>atrodo</a:t>
            </a:r>
            <a:r>
              <a:rPr lang="en-US" sz="1700" dirty="0"/>
              <a:t> </a:t>
            </a:r>
            <a:r>
              <a:rPr lang="en-US" sz="1700" dirty="0" err="1"/>
              <a:t>miškas</a:t>
            </a:r>
            <a:r>
              <a:rPr lang="en-US" sz="1700" dirty="0"/>
              <a:t> </a:t>
            </a:r>
            <a:r>
              <a:rPr lang="en-US" sz="1700" dirty="0" err="1"/>
              <a:t>rudenį</a:t>
            </a:r>
            <a:r>
              <a:rPr lang="en-US" sz="1700" dirty="0"/>
              <a:t>, </a:t>
            </a:r>
            <a:r>
              <a:rPr lang="en-US" sz="1700" dirty="0" err="1"/>
              <a:t>kaip</a:t>
            </a:r>
            <a:r>
              <a:rPr lang="en-US" sz="1700" dirty="0"/>
              <a:t> </a:t>
            </a:r>
            <a:r>
              <a:rPr lang="en-US" sz="1700" dirty="0" err="1"/>
              <a:t>ežiukai</a:t>
            </a:r>
            <a:r>
              <a:rPr lang="en-US" sz="1700" dirty="0"/>
              <a:t> </a:t>
            </a:r>
            <a:r>
              <a:rPr lang="en-US" sz="1700" dirty="0" err="1"/>
              <a:t>ruošiasi</a:t>
            </a:r>
            <a:r>
              <a:rPr lang="en-US" sz="1700" dirty="0"/>
              <a:t> </a:t>
            </a:r>
            <a:r>
              <a:rPr lang="en-US" sz="1700" dirty="0" err="1"/>
              <a:t>žiemai</a:t>
            </a:r>
            <a:r>
              <a:rPr lang="en-US" sz="1700" dirty="0"/>
              <a:t>. </a:t>
            </a:r>
            <a:endParaRPr lang="lt-LT" sz="1700" dirty="0" smtClean="0"/>
          </a:p>
          <a:p>
            <a:pPr marL="0" indent="0">
              <a:buNone/>
            </a:pPr>
            <a:r>
              <a:rPr lang="en-US" sz="1700" dirty="0" err="1" smtClean="0"/>
              <a:t>Pavadinau</a:t>
            </a:r>
            <a:r>
              <a:rPr lang="en-US" sz="1700" dirty="0" smtClean="0"/>
              <a:t> </a:t>
            </a:r>
            <a:r>
              <a:rPr lang="en-US" sz="1700" dirty="0" err="1"/>
              <a:t>savo</a:t>
            </a:r>
            <a:r>
              <a:rPr lang="en-US" sz="1700" dirty="0"/>
              <a:t> </a:t>
            </a:r>
            <a:r>
              <a:rPr lang="en-US" sz="1700" dirty="0" err="1"/>
              <a:t>piešinį</a:t>
            </a:r>
            <a:r>
              <a:rPr lang="en-US" sz="1700" dirty="0"/>
              <a:t> </a:t>
            </a:r>
            <a:r>
              <a:rPr lang="lt-LT" sz="1700" b="1" dirty="0" smtClean="0"/>
              <a:t> </a:t>
            </a:r>
            <a:r>
              <a:rPr lang="lt-LT" sz="1700" b="1" dirty="0" smtClean="0"/>
              <a:t>„</a:t>
            </a:r>
            <a:r>
              <a:rPr lang="en-US" sz="1700" b="1" dirty="0" err="1" smtClean="0"/>
              <a:t>Spalvotas</a:t>
            </a:r>
            <a:r>
              <a:rPr lang="en-US" sz="1700" b="1" dirty="0" smtClean="0"/>
              <a:t> </a:t>
            </a:r>
            <a:r>
              <a:rPr lang="en-US" sz="1700" b="1" dirty="0" err="1"/>
              <a:t>rudens</a:t>
            </a:r>
            <a:r>
              <a:rPr lang="en-US" sz="1700" b="1" dirty="0"/>
              <a:t> </a:t>
            </a:r>
            <a:r>
              <a:rPr lang="en-US" sz="1700" b="1" dirty="0" err="1" smtClean="0"/>
              <a:t>miškas</a:t>
            </a:r>
            <a:r>
              <a:rPr lang="lt-LT" sz="1700" b="1" dirty="0" smtClean="0"/>
              <a:t>“</a:t>
            </a:r>
            <a:r>
              <a:rPr lang="en-US" sz="1700" dirty="0"/>
              <a:t> </a:t>
            </a:r>
            <a:r>
              <a:rPr lang="en-US" sz="1700" dirty="0" err="1"/>
              <a:t>Medžių</a:t>
            </a:r>
            <a:r>
              <a:rPr lang="en-US" sz="1700" dirty="0"/>
              <a:t> </a:t>
            </a:r>
            <a:r>
              <a:rPr lang="en-US" sz="1700" dirty="0" err="1"/>
              <a:t>lapai</a:t>
            </a:r>
            <a:r>
              <a:rPr lang="en-US" sz="1700" dirty="0"/>
              <a:t> </a:t>
            </a:r>
            <a:r>
              <a:rPr lang="en-US" sz="1700" dirty="0" err="1"/>
              <a:t>nusidažo</a:t>
            </a:r>
            <a:r>
              <a:rPr lang="en-US" sz="1700" dirty="0"/>
              <a:t> ir </a:t>
            </a:r>
            <a:r>
              <a:rPr lang="en-US" sz="1700" dirty="0" err="1"/>
              <a:t>miškai</a:t>
            </a:r>
            <a:r>
              <a:rPr lang="en-US" sz="1700" dirty="0"/>
              <a:t> </a:t>
            </a:r>
            <a:r>
              <a:rPr lang="en-US" sz="1700" dirty="0" err="1"/>
              <a:t>tampa</a:t>
            </a:r>
            <a:r>
              <a:rPr lang="en-US" sz="1700" dirty="0"/>
              <a:t> </a:t>
            </a:r>
            <a:r>
              <a:rPr lang="en-US" sz="1700" dirty="0" err="1" smtClean="0"/>
              <a:t>spalvoti</a:t>
            </a:r>
            <a:r>
              <a:rPr lang="en-US" sz="1700" dirty="0" smtClean="0"/>
              <a:t>,</a:t>
            </a:r>
            <a:r>
              <a:rPr lang="lt-LT" sz="1700" dirty="0" smtClean="0"/>
              <a:t> </a:t>
            </a:r>
          </a:p>
          <a:p>
            <a:pPr marL="0" indent="0">
              <a:buNone/>
            </a:pPr>
            <a:r>
              <a:rPr lang="en-US" sz="1700" dirty="0" err="1" smtClean="0"/>
              <a:t>ežiukai</a:t>
            </a:r>
            <a:r>
              <a:rPr lang="en-US" sz="1700" dirty="0" smtClean="0"/>
              <a:t> </a:t>
            </a:r>
            <a:r>
              <a:rPr lang="en-US" sz="1700" dirty="0" err="1"/>
              <a:t>ruošiasi</a:t>
            </a:r>
            <a:r>
              <a:rPr lang="en-US" sz="1700" dirty="0"/>
              <a:t> </a:t>
            </a:r>
            <a:r>
              <a:rPr lang="en-US" sz="1700" dirty="0" err="1"/>
              <a:t>žiemai</a:t>
            </a:r>
            <a:r>
              <a:rPr lang="en-US" sz="1700" dirty="0"/>
              <a:t> (ne</a:t>
            </a:r>
            <a:r>
              <a:rPr lang="lt-LT" sz="1700" dirty="0" err="1"/>
              <a:t>šioja</a:t>
            </a:r>
            <a:r>
              <a:rPr lang="lt-LT" sz="1700" dirty="0"/>
              <a:t> obuolius ir grybukus ant </a:t>
            </a:r>
            <a:r>
              <a:rPr lang="lt-LT" sz="1700" dirty="0" smtClean="0"/>
              <a:t>dygliuotos nugaros</a:t>
            </a:r>
            <a:r>
              <a:rPr lang="en-US" sz="1700" dirty="0"/>
              <a:t>). </a:t>
            </a:r>
            <a:endParaRPr lang="lt-LT" sz="1700" dirty="0" smtClean="0"/>
          </a:p>
          <a:p>
            <a:pPr marL="0" indent="0">
              <a:buNone/>
            </a:pPr>
            <a:r>
              <a:rPr lang="lt-LT" sz="1700" dirty="0" smtClean="0"/>
              <a:t>Ežys</a:t>
            </a:r>
            <a:r>
              <a:rPr lang="en-US" sz="1700" dirty="0"/>
              <a:t> </a:t>
            </a:r>
            <a:r>
              <a:rPr lang="lt-LT" sz="1700" dirty="0"/>
              <a:t> gyvena miške,  jis </a:t>
            </a:r>
            <a:r>
              <a:rPr lang="lt-LT" sz="1700" dirty="0" smtClean="0"/>
              <a:t>mėgsta </a:t>
            </a:r>
            <a:r>
              <a:rPr lang="lt-LT" sz="1700" dirty="0"/>
              <a:t> obuolius ir grybus</a:t>
            </a:r>
            <a:r>
              <a:rPr lang="lt-LT" sz="1700" dirty="0" smtClean="0"/>
              <a:t>.</a:t>
            </a:r>
          </a:p>
          <a:p>
            <a:endParaRPr lang="lt-LT" sz="1700" dirty="0"/>
          </a:p>
          <a:p>
            <a:endParaRPr lang="lt-LT" sz="1700" dirty="0" smtClean="0"/>
          </a:p>
          <a:p>
            <a:endParaRPr lang="lt-LT" sz="1700" dirty="0"/>
          </a:p>
          <a:p>
            <a:endParaRPr lang="lt-LT" sz="1700" dirty="0" smtClean="0"/>
          </a:p>
          <a:p>
            <a:endParaRPr lang="lt-LT" sz="1700" dirty="0"/>
          </a:p>
          <a:p>
            <a:endParaRPr lang="lt-LT" sz="1700" dirty="0" smtClean="0"/>
          </a:p>
          <a:p>
            <a:endParaRPr lang="lt-LT" sz="1700" dirty="0"/>
          </a:p>
          <a:p>
            <a:pPr marL="0" indent="0">
              <a:buNone/>
            </a:pPr>
            <a:endParaRPr lang="lt-LT" sz="1700" dirty="0" smtClean="0"/>
          </a:p>
          <a:p>
            <a:pPr marL="0" indent="0">
              <a:buNone/>
            </a:pPr>
            <a:endParaRPr lang="lt-LT" sz="1700" dirty="0" smtClean="0"/>
          </a:p>
          <a:p>
            <a:pPr marL="0" indent="0">
              <a:buNone/>
            </a:pPr>
            <a:endParaRPr lang="lt-LT" sz="1700" dirty="0"/>
          </a:p>
          <a:p>
            <a:pPr marL="0" indent="0">
              <a:buNone/>
            </a:pPr>
            <a:endParaRPr lang="lt-LT" sz="1700" dirty="0" smtClean="0"/>
          </a:p>
          <a:p>
            <a:pPr marL="0" indent="0">
              <a:buNone/>
            </a:pPr>
            <a:endParaRPr lang="lt-LT" sz="1700" dirty="0" smtClean="0"/>
          </a:p>
          <a:p>
            <a:pPr marL="0" indent="0">
              <a:buNone/>
            </a:pPr>
            <a:endParaRPr lang="lt-LT" sz="1700" dirty="0"/>
          </a:p>
          <a:p>
            <a:pPr marL="0" indent="0">
              <a:buNone/>
            </a:pPr>
            <a:r>
              <a:rPr lang="en-US" sz="1700" dirty="0" err="1" smtClean="0"/>
              <a:t>Vilniaus</a:t>
            </a:r>
            <a:r>
              <a:rPr lang="en-US" sz="1700" dirty="0" smtClean="0"/>
              <a:t> </a:t>
            </a:r>
            <a:r>
              <a:rPr lang="en-US" sz="1700" dirty="0" err="1"/>
              <a:t>lopšelis-darželis</a:t>
            </a:r>
            <a:r>
              <a:rPr lang="en-US" sz="1700" dirty="0"/>
              <a:t> ,,</a:t>
            </a:r>
            <a:r>
              <a:rPr lang="en-US" sz="1700" dirty="0" err="1"/>
              <a:t>Šilelis</a:t>
            </a:r>
            <a:r>
              <a:rPr lang="en-US" sz="1700" dirty="0" smtClean="0"/>
              <a:t>”</a:t>
            </a:r>
            <a:endParaRPr lang="lt-LT" sz="1700" dirty="0" smtClean="0"/>
          </a:p>
          <a:p>
            <a:pPr marL="0" indent="0">
              <a:buNone/>
            </a:pPr>
            <a:r>
              <a:rPr lang="lt-LT" sz="1700" dirty="0" err="1" smtClean="0"/>
              <a:t>Priešmokykinio</a:t>
            </a:r>
            <a:r>
              <a:rPr lang="lt-LT" sz="1700" dirty="0" smtClean="0"/>
              <a:t> ugdymo grupė ,,Ežiukai“</a:t>
            </a:r>
            <a:endParaRPr lang="lt-LT" sz="1700" dirty="0"/>
          </a:p>
          <a:p>
            <a:pPr marL="0" indent="0">
              <a:buNone/>
            </a:pPr>
            <a:r>
              <a:rPr lang="en-US" sz="1700" dirty="0"/>
              <a:t> </a:t>
            </a:r>
            <a:r>
              <a:rPr lang="en-US" sz="1700" dirty="0" err="1" smtClean="0"/>
              <a:t>Mokytoja</a:t>
            </a:r>
            <a:r>
              <a:rPr lang="en-US" sz="1700" dirty="0" smtClean="0"/>
              <a:t> </a:t>
            </a:r>
            <a:r>
              <a:rPr lang="en-US" sz="1700" dirty="0"/>
              <a:t>Kristina </a:t>
            </a:r>
            <a:r>
              <a:rPr lang="en-US" sz="1700" dirty="0" err="1"/>
              <a:t>Sergeičik</a:t>
            </a:r>
            <a:endParaRPr lang="lt-LT" sz="1700" dirty="0"/>
          </a:p>
          <a:p>
            <a:endParaRPr lang="lt-LT" sz="1600" dirty="0"/>
          </a:p>
          <a:p>
            <a:endParaRPr lang="lt-LT" sz="1600" dirty="0"/>
          </a:p>
        </p:txBody>
      </p:sp>
      <p:pic>
        <p:nvPicPr>
          <p:cNvPr id="4" name="Paveikslėlis 3" descr="C:\Users\Zybutes\Downloads\20191118_20041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18115" y="1974273"/>
            <a:ext cx="8291592" cy="46590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941447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0"/>
            <a:ext cx="12150436" cy="6858000"/>
          </a:xfrm>
        </p:spPr>
        <p:txBody>
          <a:bodyPr>
            <a:normAutofit fontScale="77500" lnSpcReduction="20000"/>
          </a:bodyPr>
          <a:lstStyle/>
          <a:p>
            <a:endParaRPr lang="lt-LT" sz="1600" dirty="0" smtClean="0"/>
          </a:p>
          <a:p>
            <a:pPr marL="0" indent="0">
              <a:buNone/>
            </a:pPr>
            <a:r>
              <a:rPr lang="en-US" sz="1900" dirty="0" err="1" smtClean="0"/>
              <a:t>Rudenį</a:t>
            </a:r>
            <a:r>
              <a:rPr lang="en-US" sz="1900" dirty="0" smtClean="0"/>
              <a:t> </a:t>
            </a:r>
            <a:r>
              <a:rPr lang="en-US" sz="1900" dirty="0" err="1"/>
              <a:t>auga</a:t>
            </a:r>
            <a:r>
              <a:rPr lang="en-US" sz="1900" dirty="0"/>
              <a:t> </a:t>
            </a:r>
            <a:r>
              <a:rPr lang="en-US" sz="1900" dirty="0" err="1"/>
              <a:t>grybai</a:t>
            </a:r>
            <a:r>
              <a:rPr lang="en-US" sz="1900" dirty="0"/>
              <a:t>, bet b</a:t>
            </a:r>
            <a:r>
              <a:rPr lang="lt-LT" sz="1900" dirty="0"/>
              <a:t>ū</a:t>
            </a:r>
            <a:r>
              <a:rPr lang="en-US" sz="1900" dirty="0" err="1"/>
              <a:t>na</a:t>
            </a:r>
            <a:r>
              <a:rPr lang="en-US" sz="1900" dirty="0"/>
              <a:t> </a:t>
            </a:r>
            <a:r>
              <a:rPr lang="en-US" sz="1900" dirty="0" err="1"/>
              <a:t>ir</a:t>
            </a:r>
            <a:r>
              <a:rPr lang="en-US" sz="1900" dirty="0"/>
              <a:t> </a:t>
            </a:r>
            <a:r>
              <a:rPr lang="en-US" sz="1900" dirty="0" err="1"/>
              <a:t>vasarą</a:t>
            </a:r>
            <a:r>
              <a:rPr lang="en-US" sz="1900" dirty="0"/>
              <a:t>. </a:t>
            </a:r>
            <a:r>
              <a:rPr lang="en-US" sz="1900" dirty="0" err="1"/>
              <a:t>Auga</a:t>
            </a:r>
            <a:r>
              <a:rPr lang="en-US" sz="1900" dirty="0"/>
              <a:t> </a:t>
            </a:r>
            <a:r>
              <a:rPr lang="en-US" sz="1900" dirty="0" err="1"/>
              <a:t>grybai</a:t>
            </a:r>
            <a:r>
              <a:rPr lang="en-US" sz="1900" dirty="0"/>
              <a:t> </a:t>
            </a:r>
            <a:r>
              <a:rPr lang="en-US" sz="1900" dirty="0" err="1"/>
              <a:t>nes</a:t>
            </a:r>
            <a:r>
              <a:rPr lang="en-US" sz="1900" dirty="0"/>
              <a:t> </a:t>
            </a:r>
            <a:r>
              <a:rPr lang="en-US" sz="1900" dirty="0" err="1"/>
              <a:t>lyja</a:t>
            </a:r>
            <a:r>
              <a:rPr lang="en-US" sz="1900" dirty="0"/>
              <a:t> </a:t>
            </a:r>
            <a:r>
              <a:rPr lang="en-US" sz="1900" dirty="0" err="1"/>
              <a:t>ir</a:t>
            </a:r>
            <a:r>
              <a:rPr lang="en-US" sz="1900" dirty="0"/>
              <a:t> </a:t>
            </a:r>
            <a:r>
              <a:rPr lang="en-US" sz="1900" dirty="0" err="1"/>
              <a:t>būna</a:t>
            </a:r>
            <a:r>
              <a:rPr lang="en-US" sz="1900" dirty="0"/>
              <a:t> </a:t>
            </a:r>
            <a:r>
              <a:rPr lang="en-US" sz="1900" dirty="0" err="1"/>
              <a:t>šlapia</a:t>
            </a:r>
            <a:r>
              <a:rPr lang="en-US" sz="1900" dirty="0"/>
              <a:t>.</a:t>
            </a:r>
            <a:endParaRPr lang="lt-LT" sz="1900" dirty="0"/>
          </a:p>
          <a:p>
            <a:pPr marL="0" indent="0">
              <a:buNone/>
            </a:pPr>
            <a:r>
              <a:rPr lang="en-US" sz="1900" dirty="0" err="1"/>
              <a:t>Vieną</a:t>
            </a:r>
            <a:r>
              <a:rPr lang="en-US" sz="1900" dirty="0"/>
              <a:t> </a:t>
            </a:r>
            <a:r>
              <a:rPr lang="en-US" sz="1900" dirty="0" err="1"/>
              <a:t>kartą</a:t>
            </a:r>
            <a:r>
              <a:rPr lang="en-US" sz="1900" dirty="0"/>
              <a:t> </a:t>
            </a:r>
            <a:r>
              <a:rPr lang="en-US" sz="1900" dirty="0" err="1"/>
              <a:t>mes</a:t>
            </a:r>
            <a:r>
              <a:rPr lang="en-US" sz="1900" dirty="0"/>
              <a:t> </a:t>
            </a:r>
            <a:r>
              <a:rPr lang="en-US" sz="1900" dirty="0" err="1"/>
              <a:t>išėjome</a:t>
            </a:r>
            <a:r>
              <a:rPr lang="en-US" sz="1900" dirty="0"/>
              <a:t> į </a:t>
            </a:r>
            <a:r>
              <a:rPr lang="en-US" sz="1900" dirty="0" err="1"/>
              <a:t>mišką</a:t>
            </a:r>
            <a:r>
              <a:rPr lang="en-US" sz="1900" dirty="0"/>
              <a:t> </a:t>
            </a:r>
            <a:r>
              <a:rPr lang="en-US" sz="1900" dirty="0" err="1"/>
              <a:t>ir</a:t>
            </a:r>
            <a:r>
              <a:rPr lang="en-US" sz="1900" dirty="0"/>
              <a:t> </a:t>
            </a:r>
            <a:r>
              <a:rPr lang="en-US" sz="1900" dirty="0" err="1"/>
              <a:t>ėjome</a:t>
            </a:r>
            <a:r>
              <a:rPr lang="en-US" sz="1900" dirty="0"/>
              <a:t> </a:t>
            </a:r>
            <a:r>
              <a:rPr lang="en-US" sz="1900" dirty="0" err="1"/>
              <a:t>takeliu</a:t>
            </a:r>
            <a:r>
              <a:rPr lang="en-US" sz="1900" dirty="0"/>
              <a:t>. </a:t>
            </a:r>
            <a:r>
              <a:rPr lang="en-US" sz="1900" dirty="0" err="1"/>
              <a:t>Lipome</a:t>
            </a:r>
            <a:r>
              <a:rPr lang="en-US" sz="1900" dirty="0"/>
              <a:t> į </a:t>
            </a:r>
            <a:r>
              <a:rPr lang="en-US" sz="1900" dirty="0" err="1"/>
              <a:t>kalną</a:t>
            </a:r>
            <a:r>
              <a:rPr lang="en-US" sz="1900" dirty="0"/>
              <a:t>, </a:t>
            </a:r>
            <a:r>
              <a:rPr lang="en-US" sz="1900" dirty="0" err="1"/>
              <a:t>ėjome</a:t>
            </a:r>
            <a:r>
              <a:rPr lang="en-US" sz="1900" dirty="0"/>
              <a:t> </a:t>
            </a:r>
            <a:r>
              <a:rPr lang="en-US" sz="1900" dirty="0" err="1"/>
              <a:t>takeliu</a:t>
            </a:r>
            <a:r>
              <a:rPr lang="en-US" sz="1900" dirty="0"/>
              <a:t> </a:t>
            </a:r>
            <a:r>
              <a:rPr lang="en-US" sz="1900" dirty="0" err="1"/>
              <a:t>ir</a:t>
            </a:r>
            <a:r>
              <a:rPr lang="en-US" sz="1900" dirty="0"/>
              <a:t> </a:t>
            </a:r>
            <a:r>
              <a:rPr lang="en-US" sz="1900" dirty="0" err="1"/>
              <a:t>grybas</a:t>
            </a:r>
            <a:r>
              <a:rPr lang="en-US" sz="1900" dirty="0"/>
              <a:t> </a:t>
            </a:r>
            <a:r>
              <a:rPr lang="en-US" sz="1900" dirty="0" err="1"/>
              <a:t>atsirado</a:t>
            </a:r>
            <a:r>
              <a:rPr lang="en-US" sz="1900" dirty="0"/>
              <a:t>. </a:t>
            </a:r>
            <a:endParaRPr lang="lt-LT" sz="1900" dirty="0" smtClean="0"/>
          </a:p>
          <a:p>
            <a:pPr marL="0" indent="0">
              <a:buNone/>
            </a:pPr>
            <a:r>
              <a:rPr lang="en-US" sz="1900" dirty="0" smtClean="0"/>
              <a:t>Tai </a:t>
            </a:r>
            <a:r>
              <a:rPr lang="en-US" sz="1900" dirty="0" err="1"/>
              <a:t>buvo</a:t>
            </a:r>
            <a:r>
              <a:rPr lang="en-US" sz="1900" dirty="0"/>
              <a:t> </a:t>
            </a:r>
            <a:r>
              <a:rPr lang="en-US" sz="1900" dirty="0" err="1"/>
              <a:t>musmirė</a:t>
            </a:r>
            <a:r>
              <a:rPr lang="en-US" sz="1900" dirty="0"/>
              <a:t> </a:t>
            </a:r>
            <a:r>
              <a:rPr lang="en-US" sz="1900" dirty="0" err="1"/>
              <a:t>su</a:t>
            </a:r>
            <a:r>
              <a:rPr lang="en-US" sz="1900" dirty="0"/>
              <a:t> </a:t>
            </a:r>
            <a:r>
              <a:rPr lang="en-US" sz="1900" dirty="0" err="1"/>
              <a:t>sijonėliu</a:t>
            </a:r>
            <a:r>
              <a:rPr lang="en-US" sz="1900" dirty="0"/>
              <a:t> </a:t>
            </a:r>
            <a:r>
              <a:rPr lang="en-US" sz="1900" dirty="0" err="1"/>
              <a:t>ir</a:t>
            </a:r>
            <a:r>
              <a:rPr lang="en-US" sz="1900" dirty="0"/>
              <a:t> </a:t>
            </a:r>
            <a:r>
              <a:rPr lang="en-US" sz="1900" dirty="0" err="1"/>
              <a:t>taškučiais</a:t>
            </a:r>
            <a:r>
              <a:rPr lang="en-US" sz="1900" dirty="0"/>
              <a:t>.</a:t>
            </a:r>
            <a:endParaRPr lang="lt-LT" sz="1900" dirty="0"/>
          </a:p>
          <a:p>
            <a:pPr marL="0" indent="0">
              <a:buNone/>
            </a:pPr>
            <a:r>
              <a:rPr lang="lt-LT" sz="1900" b="1" dirty="0" smtClean="0"/>
              <a:t>RUDUO</a:t>
            </a:r>
          </a:p>
          <a:p>
            <a:endParaRPr lang="lt-LT" sz="1900" dirty="0"/>
          </a:p>
          <a:p>
            <a:endParaRPr lang="lt-LT" sz="1900" dirty="0" smtClean="0"/>
          </a:p>
          <a:p>
            <a:endParaRPr lang="lt-LT" sz="1900" dirty="0"/>
          </a:p>
          <a:p>
            <a:endParaRPr lang="lt-LT" sz="1900" dirty="0" smtClean="0"/>
          </a:p>
          <a:p>
            <a:endParaRPr lang="lt-LT" sz="1900" dirty="0"/>
          </a:p>
          <a:p>
            <a:endParaRPr lang="lt-LT" sz="2100" dirty="0" smtClean="0"/>
          </a:p>
          <a:p>
            <a:endParaRPr lang="lt-LT" sz="1900" dirty="0"/>
          </a:p>
          <a:p>
            <a:endParaRPr lang="lt-LT" sz="1900" dirty="0" smtClean="0"/>
          </a:p>
          <a:p>
            <a:endParaRPr lang="lt-LT" sz="1900" dirty="0"/>
          </a:p>
          <a:p>
            <a:endParaRPr lang="lt-LT" sz="1900" dirty="0" smtClean="0"/>
          </a:p>
          <a:p>
            <a:endParaRPr lang="lt-LT" sz="1900" dirty="0"/>
          </a:p>
          <a:p>
            <a:endParaRPr lang="lt-LT" sz="1900" dirty="0" smtClean="0"/>
          </a:p>
          <a:p>
            <a:endParaRPr lang="lt-LT" sz="1900" dirty="0"/>
          </a:p>
          <a:p>
            <a:endParaRPr lang="lt-LT" sz="1900" dirty="0" smtClean="0"/>
          </a:p>
          <a:p>
            <a:pPr marL="0" indent="0">
              <a:buNone/>
            </a:pPr>
            <a:r>
              <a:rPr lang="lt-LT" sz="1900" dirty="0" err="1" smtClean="0"/>
              <a:t>Demis</a:t>
            </a:r>
            <a:r>
              <a:rPr lang="lt-LT" sz="1900" dirty="0" smtClean="0"/>
              <a:t> </a:t>
            </a:r>
            <a:r>
              <a:rPr lang="lt-LT" sz="1900" dirty="0" err="1"/>
              <a:t>Paškelevič</a:t>
            </a:r>
            <a:r>
              <a:rPr lang="lt-LT" sz="1900" dirty="0"/>
              <a:t> 4 m.</a:t>
            </a:r>
          </a:p>
          <a:p>
            <a:pPr marL="0" indent="0">
              <a:buNone/>
            </a:pPr>
            <a:r>
              <a:rPr lang="lt-LT" sz="1900" dirty="0"/>
              <a:t>Vilniaus lopšelis-darželis „</a:t>
            </a:r>
            <a:r>
              <a:rPr lang="lt-LT" sz="1900" dirty="0" err="1"/>
              <a:t>Delfinukas</a:t>
            </a:r>
            <a:r>
              <a:rPr lang="lt-LT" sz="1900" dirty="0"/>
              <a:t>“</a:t>
            </a:r>
          </a:p>
          <a:p>
            <a:pPr marL="0" indent="0">
              <a:buNone/>
            </a:pPr>
            <a:r>
              <a:rPr lang="lt-LT" sz="1900" dirty="0"/>
              <a:t>Renata </a:t>
            </a:r>
            <a:r>
              <a:rPr lang="lt-LT" sz="1900" dirty="0" err="1"/>
              <a:t>Kleviado</a:t>
            </a:r>
            <a:endParaRPr lang="lt-LT" sz="1900" dirty="0"/>
          </a:p>
          <a:p>
            <a:endParaRPr lang="lt-LT" sz="1900" dirty="0"/>
          </a:p>
        </p:txBody>
      </p:sp>
      <p:pic>
        <p:nvPicPr>
          <p:cNvPr id="4" name="Paveikslėlis 3" descr="C:\Users\Zybutes\Downloads\Ruduo 2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112" y="1239863"/>
            <a:ext cx="8415580" cy="54399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551989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</p:spPr>
        <p:txBody>
          <a:bodyPr>
            <a:normAutofit fontScale="92500" lnSpcReduction="20000"/>
          </a:bodyPr>
          <a:lstStyle/>
          <a:p>
            <a:pPr marL="457200" lvl="1" indent="0">
              <a:buNone/>
            </a:pPr>
            <a:endParaRPr lang="lt-LT" sz="1600" b="1" dirty="0" smtClean="0"/>
          </a:p>
          <a:p>
            <a:pPr marL="457200" lvl="1" indent="0">
              <a:buNone/>
            </a:pPr>
            <a:endParaRPr lang="lt-LT" sz="1600" b="1" dirty="0"/>
          </a:p>
          <a:p>
            <a:pPr marL="457200" lvl="1" indent="0">
              <a:buNone/>
            </a:pPr>
            <a:r>
              <a:rPr lang="lt-LT" sz="1700" b="1" dirty="0" smtClean="0"/>
              <a:t>RUDENĖLIS</a:t>
            </a:r>
            <a:r>
              <a:rPr lang="lt-LT" sz="1700" dirty="0"/>
              <a:t> </a:t>
            </a:r>
          </a:p>
          <a:p>
            <a:pPr marL="457200" lvl="1" indent="0">
              <a:buNone/>
            </a:pPr>
            <a:r>
              <a:rPr lang="lt-LT" sz="1700" dirty="0" err="1"/>
              <a:t>Kylo</a:t>
            </a:r>
            <a:r>
              <a:rPr lang="lt-LT" sz="1700" dirty="0"/>
              <a:t> vėjas</a:t>
            </a:r>
          </a:p>
          <a:p>
            <a:pPr marL="457200" lvl="1" indent="0">
              <a:buNone/>
            </a:pPr>
            <a:r>
              <a:rPr lang="lt-LT" sz="1700" dirty="0"/>
              <a:t>Lapai krito,</a:t>
            </a:r>
          </a:p>
          <a:p>
            <a:pPr marL="457200" lvl="1" indent="0">
              <a:buNone/>
            </a:pPr>
            <a:r>
              <a:rPr lang="lt-LT" sz="1700" dirty="0" err="1"/>
              <a:t>Debesėliuos</a:t>
            </a:r>
            <a:r>
              <a:rPr lang="lt-LT" sz="1700" dirty="0"/>
              <a:t> jau lašai</a:t>
            </a:r>
            <a:r>
              <a:rPr lang="lt-LT" sz="1700" dirty="0" smtClean="0"/>
              <a:t>.			</a:t>
            </a:r>
            <a:endParaRPr lang="lt-LT" sz="1700" dirty="0"/>
          </a:p>
          <a:p>
            <a:pPr marL="457200" lvl="1" indent="0">
              <a:buNone/>
            </a:pPr>
            <a:r>
              <a:rPr lang="lt-LT" sz="1700" dirty="0"/>
              <a:t>Jau saulelė </a:t>
            </a:r>
          </a:p>
          <a:p>
            <a:pPr marL="457200" lvl="1" indent="0">
              <a:buNone/>
            </a:pPr>
            <a:r>
              <a:rPr lang="lt-LT" sz="1700" dirty="0"/>
              <a:t>Mažai šviečia</a:t>
            </a:r>
          </a:p>
          <a:p>
            <a:pPr marL="457200" lvl="1" indent="0">
              <a:buNone/>
            </a:pPr>
            <a:r>
              <a:rPr lang="lt-LT" sz="1700" dirty="0"/>
              <a:t>Rudenėlio jau pranašai.</a:t>
            </a:r>
          </a:p>
          <a:p>
            <a:pPr marL="0" indent="0">
              <a:buNone/>
            </a:pPr>
            <a:r>
              <a:rPr lang="lt-LT" sz="1700" dirty="0"/>
              <a:t> </a:t>
            </a:r>
          </a:p>
          <a:p>
            <a:endParaRPr lang="lt-LT" sz="1700" dirty="0" smtClean="0"/>
          </a:p>
          <a:p>
            <a:endParaRPr lang="lt-LT" sz="1700" dirty="0"/>
          </a:p>
          <a:p>
            <a:endParaRPr lang="lt-LT" sz="1700" dirty="0" smtClean="0"/>
          </a:p>
          <a:p>
            <a:endParaRPr lang="lt-LT" sz="1700" dirty="0"/>
          </a:p>
          <a:p>
            <a:endParaRPr lang="lt-LT" sz="1700" dirty="0" smtClean="0"/>
          </a:p>
          <a:p>
            <a:endParaRPr lang="lt-LT" sz="1700" dirty="0" smtClean="0"/>
          </a:p>
          <a:p>
            <a:endParaRPr lang="lt-LT" sz="1700" dirty="0"/>
          </a:p>
          <a:p>
            <a:r>
              <a:rPr lang="lt-LT" sz="1700" dirty="0" smtClean="0"/>
              <a:t>Arminas </a:t>
            </a:r>
            <a:r>
              <a:rPr lang="lt-LT" sz="1700" dirty="0" err="1"/>
              <a:t>Gruodys</a:t>
            </a:r>
            <a:r>
              <a:rPr lang="lt-LT" sz="1700" dirty="0"/>
              <a:t> 6 m.</a:t>
            </a:r>
          </a:p>
          <a:p>
            <a:r>
              <a:rPr lang="lt-LT" sz="1700" dirty="0"/>
              <a:t>Vilniaus lopšelis-darželis </a:t>
            </a:r>
            <a:r>
              <a:rPr lang="lt-LT" sz="1700" dirty="0" smtClean="0"/>
              <a:t>„</a:t>
            </a:r>
            <a:r>
              <a:rPr lang="lt-LT" sz="1700" dirty="0" smtClean="0"/>
              <a:t>Šilelis</a:t>
            </a:r>
            <a:r>
              <a:rPr lang="lt-LT" sz="1700" dirty="0"/>
              <a:t>“</a:t>
            </a:r>
          </a:p>
          <a:p>
            <a:r>
              <a:rPr lang="lt-LT" sz="1700" dirty="0"/>
              <a:t>Audronė </a:t>
            </a:r>
            <a:r>
              <a:rPr lang="lt-LT" sz="1700" dirty="0" err="1"/>
              <a:t>Martusevičienė</a:t>
            </a:r>
            <a:endParaRPr lang="lt-LT" sz="1700" dirty="0"/>
          </a:p>
          <a:p>
            <a:endParaRPr lang="lt-LT" sz="1700" dirty="0"/>
          </a:p>
        </p:txBody>
      </p:sp>
      <p:pic>
        <p:nvPicPr>
          <p:cNvPr id="4" name="Picture 1" descr="C:\Users\MAMA\AppData\Local\Microsoft\Windows\INetCache\Content.Word\CAM0053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788708" y="-80724"/>
            <a:ext cx="5922498" cy="74907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6264805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lt-LT" sz="1600" b="1" dirty="0"/>
          </a:p>
          <a:p>
            <a:pPr marL="0" indent="0">
              <a:buNone/>
            </a:pPr>
            <a:endParaRPr lang="lt-LT" sz="1600" b="1" dirty="0" smtClean="0"/>
          </a:p>
          <a:p>
            <a:pPr marL="0" indent="0">
              <a:buNone/>
            </a:pPr>
            <a:r>
              <a:rPr lang="lt-LT" sz="1700" b="1" dirty="0" smtClean="0"/>
              <a:t>„</a:t>
            </a:r>
            <a:r>
              <a:rPr lang="lt-LT" sz="1700" b="1" dirty="0" smtClean="0"/>
              <a:t>Spalvotas </a:t>
            </a:r>
            <a:r>
              <a:rPr lang="lt-LT" sz="1700" b="1" dirty="0"/>
              <a:t>rudenėlis“</a:t>
            </a:r>
            <a:endParaRPr lang="lt-LT" sz="1700" dirty="0"/>
          </a:p>
          <a:p>
            <a:endParaRPr lang="lt-LT" sz="1700" dirty="0" smtClean="0"/>
          </a:p>
          <a:p>
            <a:endParaRPr lang="lt-LT" sz="1700" dirty="0"/>
          </a:p>
          <a:p>
            <a:endParaRPr lang="lt-LT" sz="1700" dirty="0" smtClean="0"/>
          </a:p>
          <a:p>
            <a:endParaRPr lang="lt-LT" sz="1700" dirty="0"/>
          </a:p>
          <a:p>
            <a:endParaRPr lang="lt-LT" sz="1700" dirty="0" smtClean="0"/>
          </a:p>
          <a:p>
            <a:endParaRPr lang="lt-LT" sz="1700" dirty="0"/>
          </a:p>
          <a:p>
            <a:endParaRPr lang="lt-LT" sz="1700" dirty="0" smtClean="0"/>
          </a:p>
          <a:p>
            <a:endParaRPr lang="lt-LT" sz="1700" dirty="0"/>
          </a:p>
          <a:p>
            <a:endParaRPr lang="lt-LT" sz="1700" dirty="0" smtClean="0"/>
          </a:p>
          <a:p>
            <a:endParaRPr lang="lt-LT" sz="1700" dirty="0"/>
          </a:p>
          <a:p>
            <a:endParaRPr lang="lt-LT" sz="1700" dirty="0" smtClean="0"/>
          </a:p>
          <a:p>
            <a:endParaRPr lang="lt-LT" sz="1700" dirty="0"/>
          </a:p>
          <a:p>
            <a:endParaRPr lang="lt-LT" sz="1700" dirty="0" smtClean="0"/>
          </a:p>
          <a:p>
            <a:endParaRPr lang="lt-LT" sz="1700" dirty="0"/>
          </a:p>
          <a:p>
            <a:r>
              <a:rPr lang="lt-LT" sz="1700" dirty="0" smtClean="0"/>
              <a:t>Lopšelio </a:t>
            </a:r>
            <a:r>
              <a:rPr lang="lt-LT" sz="1700" dirty="0"/>
              <a:t>grupės </a:t>
            </a:r>
            <a:r>
              <a:rPr lang="lt-LT" sz="1700" dirty="0" smtClean="0"/>
              <a:t>„</a:t>
            </a:r>
            <a:r>
              <a:rPr lang="lt-LT" sz="1700" dirty="0" smtClean="0"/>
              <a:t>Pagrandukai</a:t>
            </a:r>
            <a:r>
              <a:rPr lang="lt-LT" sz="1700" dirty="0"/>
              <a:t>“ </a:t>
            </a:r>
            <a:endParaRPr lang="lt-LT" sz="1700" dirty="0" smtClean="0"/>
          </a:p>
          <a:p>
            <a:r>
              <a:rPr lang="lt-LT" sz="1700" dirty="0" smtClean="0"/>
              <a:t>bendras </a:t>
            </a:r>
            <a:r>
              <a:rPr lang="lt-LT" sz="1700" dirty="0"/>
              <a:t>vaikučių darbelis</a:t>
            </a:r>
          </a:p>
          <a:p>
            <a:r>
              <a:rPr lang="lt-LT" sz="1700" dirty="0"/>
              <a:t>Mokytoja Larisa </a:t>
            </a:r>
            <a:r>
              <a:rPr lang="lt-LT" sz="1700" dirty="0" err="1"/>
              <a:t>Pupšienė</a:t>
            </a:r>
            <a:endParaRPr lang="lt-LT" sz="1700" dirty="0"/>
          </a:p>
          <a:p>
            <a:r>
              <a:rPr lang="lt-LT" sz="1700" dirty="0"/>
              <a:t>Vilniaus lopšelis-darželis </a:t>
            </a:r>
            <a:r>
              <a:rPr lang="lt-LT" sz="1700" dirty="0" smtClean="0"/>
              <a:t>„</a:t>
            </a:r>
            <a:r>
              <a:rPr lang="lt-LT" sz="1700" dirty="0" smtClean="0"/>
              <a:t>Šilelis</a:t>
            </a:r>
            <a:r>
              <a:rPr lang="lt-LT" sz="1700" dirty="0"/>
              <a:t>“</a:t>
            </a:r>
          </a:p>
          <a:p>
            <a:endParaRPr lang="lt-LT" sz="1700" dirty="0"/>
          </a:p>
        </p:txBody>
      </p:sp>
      <p:pic>
        <p:nvPicPr>
          <p:cNvPr id="4" name="Turinio vietos rezervavimo ženklas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5098910" y="-354830"/>
            <a:ext cx="5437417" cy="8237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197661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77334" y="2098964"/>
            <a:ext cx="8596668" cy="3345871"/>
          </a:xfrm>
        </p:spPr>
        <p:txBody>
          <a:bodyPr>
            <a:normAutofit/>
          </a:bodyPr>
          <a:lstStyle/>
          <a:p>
            <a:r>
              <a:rPr lang="lt-LT" sz="4400" dirty="0" smtClean="0"/>
              <a:t>AČIŪ UŽ DALYVAVIMĄ IR DĖMESĮ</a:t>
            </a:r>
            <a:endParaRPr lang="lt-LT" sz="4400" dirty="0"/>
          </a:p>
        </p:txBody>
      </p:sp>
    </p:spTree>
    <p:extLst>
      <p:ext uri="{BB962C8B-B14F-4D97-AF65-F5344CB8AC3E}">
        <p14:creationId xmlns:p14="http://schemas.microsoft.com/office/powerpoint/2010/main" xmlns="" val="2381803875"/>
      </p:ext>
    </p:extLst>
  </p:cSld>
  <p:clrMapOvr>
    <a:masterClrMapping/>
  </p:clrMapOvr>
</p:sld>
</file>

<file path=ppt/theme/theme1.xml><?xml version="1.0" encoding="utf-8"?>
<a:theme xmlns:a="http://schemas.openxmlformats.org/drawingml/2006/main" name="Briaunota">
  <a:themeElements>
    <a:clrScheme name="Briauno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Briaunota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riauno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188</TotalTime>
  <Words>730</Words>
  <Application>Microsoft Office PowerPoint</Application>
  <PresentationFormat>Custom</PresentationFormat>
  <Paragraphs>322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Briaunota</vt:lpstr>
      <vt:lpstr>RESPUBLIKINĖ IKIMOKYKLINIO IR PRIEŠMOKYKLINIO AMŽIAUS VAIKŲ   VIRTUALI ŽODINĖS KŪRYBOS IR DAILĖS VAIKŲ DARBŲ PARODA   „RUDUO ATEINA LAUKAIS IR MIŠKAIS“  Vilniaus lopšelis-darželis „Šilelis“ 2019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AČIŪ UŽ DALYVAVIMĄ IR DĖMESĮ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Zybutes</dc:creator>
  <cp:lastModifiedBy>Rastine</cp:lastModifiedBy>
  <cp:revision>26</cp:revision>
  <dcterms:created xsi:type="dcterms:W3CDTF">2019-12-03T20:29:05Z</dcterms:created>
  <dcterms:modified xsi:type="dcterms:W3CDTF">2019-12-04T10:52:12Z</dcterms:modified>
</cp:coreProperties>
</file>